
<file path=[Content_Types].xml><?xml version="1.0" encoding="utf-8"?>
<Types xmlns="http://schemas.openxmlformats.org/package/2006/content-types">
  <Override PartName="/ppt/notesSlides/notesSlide2.xml" ContentType="application/vnd.openxmlformats-officedocument.presentationml.notesSlide+xml"/>
  <Override PartName="/ppt/diagrams/colors22.xml" ContentType="application/vnd.openxmlformats-officedocument.drawingml.diagramColor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diagrams/quickStyle17.xml" ContentType="application/vnd.openxmlformats-officedocument.drawingml.diagramStyl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quickStyle20.xml" ContentType="application/vnd.openxmlformats-officedocument.drawingml.diagramStyl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Default Extension="vsd" ContentType="application/vnd.visio"/>
  <Default Extension="bin" ContentType="application/vnd.openxmlformats-officedocument.oleObject"/>
  <Override PartName="/ppt/notesSlides/notesSlide3.xml" ContentType="application/vnd.openxmlformats-officedocument.presentationml.notesSlide+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23.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diagrams/data17.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2"/>
  </p:sldMasterIdLst>
  <p:notesMasterIdLst>
    <p:notesMasterId r:id="rId38"/>
  </p:notesMasterIdLst>
  <p:sldIdLst>
    <p:sldId id="321" r:id="rId3"/>
    <p:sldId id="317" r:id="rId4"/>
    <p:sldId id="322" r:id="rId5"/>
    <p:sldId id="305" r:id="rId6"/>
    <p:sldId id="310" r:id="rId7"/>
    <p:sldId id="308" r:id="rId8"/>
    <p:sldId id="309" r:id="rId9"/>
    <p:sldId id="318" r:id="rId10"/>
    <p:sldId id="319" r:id="rId11"/>
    <p:sldId id="320" r:id="rId12"/>
    <p:sldId id="323" r:id="rId13"/>
    <p:sldId id="272" r:id="rId14"/>
    <p:sldId id="311" r:id="rId15"/>
    <p:sldId id="312" r:id="rId16"/>
    <p:sldId id="338" r:id="rId17"/>
    <p:sldId id="314" r:id="rId18"/>
    <p:sldId id="313" r:id="rId19"/>
    <p:sldId id="339" r:id="rId20"/>
    <p:sldId id="340" r:id="rId21"/>
    <p:sldId id="341" r:id="rId22"/>
    <p:sldId id="342" r:id="rId23"/>
    <p:sldId id="328" r:id="rId24"/>
    <p:sldId id="306" r:id="rId25"/>
    <p:sldId id="326" r:id="rId26"/>
    <p:sldId id="327" r:id="rId27"/>
    <p:sldId id="329" r:id="rId28"/>
    <p:sldId id="330" r:id="rId29"/>
    <p:sldId id="331" r:id="rId30"/>
    <p:sldId id="333" r:id="rId31"/>
    <p:sldId id="334" r:id="rId32"/>
    <p:sldId id="335" r:id="rId33"/>
    <p:sldId id="332" r:id="rId34"/>
    <p:sldId id="315" r:id="rId35"/>
    <p:sldId id="336" r:id="rId36"/>
    <p:sldId id="33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012" autoAdjust="0"/>
    <p:restoredTop sz="94660"/>
  </p:normalViewPr>
  <p:slideViewPr>
    <p:cSldViewPr snapToGrid="0">
      <p:cViewPr varScale="1">
        <p:scale>
          <a:sx n="86" d="100"/>
          <a:sy n="86" d="100"/>
        </p:scale>
        <p:origin x="-102" y="-59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 Id="rId5" Type="http://schemas.openxmlformats.org/officeDocument/2006/relationships/image" Target="../media/image11.jpe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5BCEC8-1FDA-4BA7-8545-DDF685A248D6}" type="doc">
      <dgm:prSet loTypeId="urn:microsoft.com/office/officeart/2005/8/layout/vList3" loCatId="list" qsTypeId="urn:microsoft.com/office/officeart/2005/8/quickstyle/simple1" qsCatId="simple" csTypeId="urn:microsoft.com/office/officeart/2005/8/colors/accent1_2" csCatId="accent1" phldr="1"/>
      <dgm:spPr/>
    </dgm:pt>
    <dgm:pt modelId="{E4E95ECF-058E-497A-AD03-4BD7EEECC944}">
      <dgm:prSet phldrT="[文本]"/>
      <dgm:spPr/>
      <dgm:t>
        <a:bodyPr/>
        <a:lstStyle/>
        <a:p>
          <a:r>
            <a:rPr lang="en-US" altLang="zh-CN" dirty="0" smtClean="0"/>
            <a:t>PPP</a:t>
          </a:r>
          <a:r>
            <a:rPr lang="zh-CN" altLang="en-US" dirty="0" smtClean="0"/>
            <a:t>项目</a:t>
          </a:r>
          <a:r>
            <a:rPr lang="zh-CN" altLang="en-US" dirty="0" smtClean="0"/>
            <a:t>准备阶段风险</a:t>
          </a:r>
          <a:r>
            <a:rPr lang="zh-CN" altLang="en-US" dirty="0" smtClean="0"/>
            <a:t>控制</a:t>
          </a:r>
          <a:endParaRPr lang="zh-CN" altLang="en-US" dirty="0"/>
        </a:p>
      </dgm:t>
    </dgm:pt>
    <dgm:pt modelId="{C10CD748-CC67-40C3-9C83-48DC521D620C}" type="parTrans" cxnId="{ABF9EDEC-950F-46FA-B2D8-B463A28DA1D9}">
      <dgm:prSet/>
      <dgm:spPr/>
      <dgm:t>
        <a:bodyPr/>
        <a:lstStyle/>
        <a:p>
          <a:endParaRPr lang="zh-CN" altLang="en-US"/>
        </a:p>
      </dgm:t>
    </dgm:pt>
    <dgm:pt modelId="{99B280B4-2500-42CD-8DBE-CBBD2B790FBD}" type="sibTrans" cxnId="{ABF9EDEC-950F-46FA-B2D8-B463A28DA1D9}">
      <dgm:prSet/>
      <dgm:spPr/>
      <dgm:t>
        <a:bodyPr/>
        <a:lstStyle/>
        <a:p>
          <a:endParaRPr lang="zh-CN" altLang="en-US"/>
        </a:p>
      </dgm:t>
    </dgm:pt>
    <dgm:pt modelId="{3B28A07D-BB9D-46F2-9A18-44FDE6CCE6CA}">
      <dgm:prSet phldrT="[文本]"/>
      <dgm:spPr/>
      <dgm:t>
        <a:bodyPr/>
        <a:lstStyle/>
        <a:p>
          <a:r>
            <a:rPr lang="en-US" altLang="zh-CN" dirty="0" smtClean="0"/>
            <a:t>PPP</a:t>
          </a:r>
          <a:r>
            <a:rPr lang="zh-CN" altLang="en-US" dirty="0" smtClean="0"/>
            <a:t>项目</a:t>
          </a:r>
          <a:r>
            <a:rPr lang="zh-CN" altLang="en-US" dirty="0" smtClean="0"/>
            <a:t>施工阶段风险控制</a:t>
          </a:r>
          <a:endParaRPr lang="zh-CN" altLang="en-US" dirty="0"/>
        </a:p>
      </dgm:t>
    </dgm:pt>
    <dgm:pt modelId="{A12AD6A7-EA80-444D-B1C6-938A2DB0DCDA}" type="parTrans" cxnId="{86918DDE-99F7-4782-AE34-C4228AF707F6}">
      <dgm:prSet/>
      <dgm:spPr/>
      <dgm:t>
        <a:bodyPr/>
        <a:lstStyle/>
        <a:p>
          <a:endParaRPr lang="zh-CN" altLang="en-US"/>
        </a:p>
      </dgm:t>
    </dgm:pt>
    <dgm:pt modelId="{4B390605-49CC-4562-9541-0A0FE23C7BD0}" type="sibTrans" cxnId="{86918DDE-99F7-4782-AE34-C4228AF707F6}">
      <dgm:prSet/>
      <dgm:spPr/>
      <dgm:t>
        <a:bodyPr/>
        <a:lstStyle/>
        <a:p>
          <a:endParaRPr lang="zh-CN" altLang="en-US"/>
        </a:p>
      </dgm:t>
    </dgm:pt>
    <dgm:pt modelId="{AA2EDC77-385B-4290-8593-B5121F5D5320}">
      <dgm:prSet phldrT="[文本]"/>
      <dgm:spPr/>
      <dgm:t>
        <a:bodyPr/>
        <a:lstStyle/>
        <a:p>
          <a:r>
            <a:rPr lang="en-US" altLang="zh-CN" dirty="0" smtClean="0"/>
            <a:t>PPP</a:t>
          </a:r>
          <a:r>
            <a:rPr lang="zh-CN" altLang="en-US" dirty="0" smtClean="0"/>
            <a:t>项目运营</a:t>
          </a:r>
          <a:r>
            <a:rPr lang="zh-CN" altLang="en-US" dirty="0" smtClean="0"/>
            <a:t>阶段风险控制</a:t>
          </a:r>
          <a:endParaRPr lang="zh-CN" altLang="en-US" dirty="0"/>
        </a:p>
      </dgm:t>
    </dgm:pt>
    <dgm:pt modelId="{8A8A8B03-ADF6-45AD-91EE-7D51CBDF4033}" type="parTrans" cxnId="{85EF6AC0-F4D8-4A91-AB4C-3893BC07CE3F}">
      <dgm:prSet/>
      <dgm:spPr/>
      <dgm:t>
        <a:bodyPr/>
        <a:lstStyle/>
        <a:p>
          <a:endParaRPr lang="zh-CN" altLang="en-US"/>
        </a:p>
      </dgm:t>
    </dgm:pt>
    <dgm:pt modelId="{D357483C-74A5-4CC1-A381-C7F80E6F5949}" type="sibTrans" cxnId="{85EF6AC0-F4D8-4A91-AB4C-3893BC07CE3F}">
      <dgm:prSet/>
      <dgm:spPr/>
      <dgm:t>
        <a:bodyPr/>
        <a:lstStyle/>
        <a:p>
          <a:endParaRPr lang="zh-CN" altLang="en-US"/>
        </a:p>
      </dgm:t>
    </dgm:pt>
    <dgm:pt modelId="{C3241ECB-367A-4CE6-AE1D-116724A5D510}">
      <dgm:prSet phldrT="[文本]"/>
      <dgm:spPr/>
      <dgm:t>
        <a:bodyPr/>
        <a:lstStyle/>
        <a:p>
          <a:r>
            <a:rPr lang="en-US" altLang="zh-CN" dirty="0" smtClean="0"/>
            <a:t>PPP</a:t>
          </a:r>
          <a:r>
            <a:rPr lang="zh-CN" altLang="en-US" dirty="0" smtClean="0"/>
            <a:t>项目</a:t>
          </a:r>
          <a:r>
            <a:rPr lang="zh-CN" altLang="en-US" dirty="0" smtClean="0"/>
            <a:t>移交阶段风险控制</a:t>
          </a:r>
          <a:endParaRPr lang="zh-CN" altLang="en-US" dirty="0"/>
        </a:p>
      </dgm:t>
    </dgm:pt>
    <dgm:pt modelId="{90934E85-B73D-4115-A2AA-1900208375F8}" type="parTrans" cxnId="{B28C4553-87A2-48FB-B1DC-441B581509C8}">
      <dgm:prSet/>
      <dgm:spPr/>
    </dgm:pt>
    <dgm:pt modelId="{2AFDBDBC-8CB8-4EB8-A8D3-68C9568D3453}" type="sibTrans" cxnId="{B28C4553-87A2-48FB-B1DC-441B581509C8}">
      <dgm:prSet/>
      <dgm:spPr/>
    </dgm:pt>
    <dgm:pt modelId="{58135B95-E52C-487B-B479-D450300790AE}">
      <dgm:prSet phldrT="[文本]"/>
      <dgm:spPr/>
      <dgm:t>
        <a:bodyPr/>
        <a:lstStyle/>
        <a:p>
          <a:r>
            <a:rPr lang="en-US" altLang="zh-CN" dirty="0" smtClean="0"/>
            <a:t>PPP</a:t>
          </a:r>
          <a:r>
            <a:rPr lang="zh-CN" altLang="en-US" dirty="0" smtClean="0"/>
            <a:t>项目采购阶段风险控制</a:t>
          </a:r>
          <a:endParaRPr lang="zh-CN" altLang="en-US" dirty="0"/>
        </a:p>
      </dgm:t>
    </dgm:pt>
    <dgm:pt modelId="{A328C1A3-F20E-4237-ADA7-24AE152E6444}" type="parTrans" cxnId="{E5CF5219-AD18-4D56-A295-CFA84694F7CD}">
      <dgm:prSet/>
      <dgm:spPr/>
    </dgm:pt>
    <dgm:pt modelId="{948AA154-FF41-45B8-B393-49E3D4B3E7A7}" type="sibTrans" cxnId="{E5CF5219-AD18-4D56-A295-CFA84694F7CD}">
      <dgm:prSet/>
      <dgm:spPr/>
    </dgm:pt>
    <dgm:pt modelId="{00FAD2EF-6113-4117-A15B-43BC04D46E5C}" type="pres">
      <dgm:prSet presAssocID="{CA5BCEC8-1FDA-4BA7-8545-DDF685A248D6}" presName="linearFlow" presStyleCnt="0">
        <dgm:presLayoutVars>
          <dgm:dir/>
          <dgm:resizeHandles val="exact"/>
        </dgm:presLayoutVars>
      </dgm:prSet>
      <dgm:spPr/>
    </dgm:pt>
    <dgm:pt modelId="{B1AD22CA-2AF8-44C8-ACE9-B615128C1C8D}" type="pres">
      <dgm:prSet presAssocID="{E4E95ECF-058E-497A-AD03-4BD7EEECC944}" presName="composite" presStyleCnt="0"/>
      <dgm:spPr/>
    </dgm:pt>
    <dgm:pt modelId="{E71F4403-C180-4007-B3A4-D10A839EBC42}" type="pres">
      <dgm:prSet presAssocID="{E4E95ECF-058E-497A-AD03-4BD7EEECC944}" presName="imgShp" presStyleLbl="fgImgPlace1" presStyleIdx="0" presStyleCnt="5"/>
      <dgm:spPr>
        <a:blipFill rotWithShape="0">
          <a:blip xmlns:r="http://schemas.openxmlformats.org/officeDocument/2006/relationships" r:embed="rId1"/>
          <a:stretch>
            <a:fillRect/>
          </a:stretch>
        </a:blipFill>
      </dgm:spPr>
    </dgm:pt>
    <dgm:pt modelId="{04A84A1F-4B16-46D4-A525-212AFCD53454}" type="pres">
      <dgm:prSet presAssocID="{E4E95ECF-058E-497A-AD03-4BD7EEECC944}" presName="txShp" presStyleLbl="node1" presStyleIdx="0" presStyleCnt="5">
        <dgm:presLayoutVars>
          <dgm:bulletEnabled val="1"/>
        </dgm:presLayoutVars>
      </dgm:prSet>
      <dgm:spPr/>
      <dgm:t>
        <a:bodyPr/>
        <a:lstStyle/>
        <a:p>
          <a:endParaRPr lang="zh-CN" altLang="en-US"/>
        </a:p>
      </dgm:t>
    </dgm:pt>
    <dgm:pt modelId="{9127142E-0DB4-4BB0-A921-3E11FC05BD6B}" type="pres">
      <dgm:prSet presAssocID="{99B280B4-2500-42CD-8DBE-CBBD2B790FBD}" presName="spacing" presStyleCnt="0"/>
      <dgm:spPr/>
    </dgm:pt>
    <dgm:pt modelId="{B4F3D7E1-E725-4530-875F-3D2DE53A152A}" type="pres">
      <dgm:prSet presAssocID="{58135B95-E52C-487B-B479-D450300790AE}" presName="composite" presStyleCnt="0"/>
      <dgm:spPr/>
    </dgm:pt>
    <dgm:pt modelId="{6B19C7F4-C781-482E-AC11-6F285EAADA79}" type="pres">
      <dgm:prSet presAssocID="{58135B95-E52C-487B-B479-D450300790AE}" presName="imgShp" presStyleLbl="fgImgPlace1" presStyleIdx="1" presStyleCnt="5"/>
      <dgm:spPr>
        <a:blipFill rotWithShape="0">
          <a:blip xmlns:r="http://schemas.openxmlformats.org/officeDocument/2006/relationships" r:embed="rId2"/>
          <a:stretch>
            <a:fillRect/>
          </a:stretch>
        </a:blipFill>
      </dgm:spPr>
    </dgm:pt>
    <dgm:pt modelId="{EE310253-4B01-4C83-9B25-E9901B4E9CDB}" type="pres">
      <dgm:prSet presAssocID="{58135B95-E52C-487B-B479-D450300790AE}" presName="txShp" presStyleLbl="node1" presStyleIdx="1" presStyleCnt="5">
        <dgm:presLayoutVars>
          <dgm:bulletEnabled val="1"/>
        </dgm:presLayoutVars>
      </dgm:prSet>
      <dgm:spPr/>
      <dgm:t>
        <a:bodyPr/>
        <a:lstStyle/>
        <a:p>
          <a:endParaRPr lang="zh-CN" altLang="en-US"/>
        </a:p>
      </dgm:t>
    </dgm:pt>
    <dgm:pt modelId="{CE8D8EFC-7E63-4105-A790-FB7AE1E87AEB}" type="pres">
      <dgm:prSet presAssocID="{948AA154-FF41-45B8-B393-49E3D4B3E7A7}" presName="spacing" presStyleCnt="0"/>
      <dgm:spPr/>
    </dgm:pt>
    <dgm:pt modelId="{44B2E23C-0008-4C55-96E1-E65DE8998FE5}" type="pres">
      <dgm:prSet presAssocID="{3B28A07D-BB9D-46F2-9A18-44FDE6CCE6CA}" presName="composite" presStyleCnt="0"/>
      <dgm:spPr/>
    </dgm:pt>
    <dgm:pt modelId="{ABAA8F4C-62F1-4832-AE52-F83A5E351AB1}" type="pres">
      <dgm:prSet presAssocID="{3B28A07D-BB9D-46F2-9A18-44FDE6CCE6CA}" presName="imgShp" presStyleLbl="fgImgPlace1" presStyleIdx="2" presStyleCnt="5"/>
      <dgm:spPr>
        <a:blipFill rotWithShape="0">
          <a:blip xmlns:r="http://schemas.openxmlformats.org/officeDocument/2006/relationships" r:embed="rId3"/>
          <a:stretch>
            <a:fillRect/>
          </a:stretch>
        </a:blipFill>
      </dgm:spPr>
    </dgm:pt>
    <dgm:pt modelId="{65F7FCE7-1C2A-4223-87D1-97E8646685FE}" type="pres">
      <dgm:prSet presAssocID="{3B28A07D-BB9D-46F2-9A18-44FDE6CCE6CA}" presName="txShp" presStyleLbl="node1" presStyleIdx="2" presStyleCnt="5">
        <dgm:presLayoutVars>
          <dgm:bulletEnabled val="1"/>
        </dgm:presLayoutVars>
      </dgm:prSet>
      <dgm:spPr/>
      <dgm:t>
        <a:bodyPr/>
        <a:lstStyle/>
        <a:p>
          <a:endParaRPr lang="zh-CN" altLang="en-US"/>
        </a:p>
      </dgm:t>
    </dgm:pt>
    <dgm:pt modelId="{37723449-D47E-4FCA-8E95-684A49EAF2AA}" type="pres">
      <dgm:prSet presAssocID="{4B390605-49CC-4562-9541-0A0FE23C7BD0}" presName="spacing" presStyleCnt="0"/>
      <dgm:spPr/>
    </dgm:pt>
    <dgm:pt modelId="{30949B3F-4304-4580-AB3F-2EAD842E3BBA}" type="pres">
      <dgm:prSet presAssocID="{AA2EDC77-385B-4290-8593-B5121F5D5320}" presName="composite" presStyleCnt="0"/>
      <dgm:spPr/>
    </dgm:pt>
    <dgm:pt modelId="{2086F7C0-FF1C-412C-B2FF-3973273B867A}" type="pres">
      <dgm:prSet presAssocID="{AA2EDC77-385B-4290-8593-B5121F5D5320}" presName="imgShp" presStyleLbl="fgImgPlace1" presStyleIdx="3" presStyleCnt="5"/>
      <dgm:spPr>
        <a:blipFill rotWithShape="0">
          <a:blip xmlns:r="http://schemas.openxmlformats.org/officeDocument/2006/relationships" r:embed="rId4"/>
          <a:stretch>
            <a:fillRect/>
          </a:stretch>
        </a:blipFill>
      </dgm:spPr>
    </dgm:pt>
    <dgm:pt modelId="{B1AEEF00-EAF8-41ED-B0C9-3B971B7253C1}" type="pres">
      <dgm:prSet presAssocID="{AA2EDC77-385B-4290-8593-B5121F5D5320}" presName="txShp" presStyleLbl="node1" presStyleIdx="3" presStyleCnt="5">
        <dgm:presLayoutVars>
          <dgm:bulletEnabled val="1"/>
        </dgm:presLayoutVars>
      </dgm:prSet>
      <dgm:spPr/>
      <dgm:t>
        <a:bodyPr/>
        <a:lstStyle/>
        <a:p>
          <a:endParaRPr lang="zh-CN" altLang="en-US"/>
        </a:p>
      </dgm:t>
    </dgm:pt>
    <dgm:pt modelId="{1D26D147-91C9-4BF6-9594-96E8D3814037}" type="pres">
      <dgm:prSet presAssocID="{D357483C-74A5-4CC1-A381-C7F80E6F5949}" presName="spacing" presStyleCnt="0"/>
      <dgm:spPr/>
    </dgm:pt>
    <dgm:pt modelId="{C58B3D61-8379-4F0C-B83B-99218B4899D0}" type="pres">
      <dgm:prSet presAssocID="{C3241ECB-367A-4CE6-AE1D-116724A5D510}" presName="composite" presStyleCnt="0"/>
      <dgm:spPr/>
    </dgm:pt>
    <dgm:pt modelId="{58ED1A4D-A5DB-4AC9-8008-86DFF5E0360B}" type="pres">
      <dgm:prSet presAssocID="{C3241ECB-367A-4CE6-AE1D-116724A5D510}" presName="imgShp" presStyleLbl="fgImgPlace1" presStyleIdx="4" presStyleCnt="5"/>
      <dgm:spPr>
        <a:blipFill rotWithShape="0">
          <a:blip xmlns:r="http://schemas.openxmlformats.org/officeDocument/2006/relationships" r:embed="rId5"/>
          <a:stretch>
            <a:fillRect/>
          </a:stretch>
        </a:blipFill>
      </dgm:spPr>
    </dgm:pt>
    <dgm:pt modelId="{D9EA5F2D-6EFA-4DCB-B70B-005CFD1B76B3}" type="pres">
      <dgm:prSet presAssocID="{C3241ECB-367A-4CE6-AE1D-116724A5D510}" presName="txShp" presStyleLbl="node1" presStyleIdx="4" presStyleCnt="5">
        <dgm:presLayoutVars>
          <dgm:bulletEnabled val="1"/>
        </dgm:presLayoutVars>
      </dgm:prSet>
      <dgm:spPr/>
      <dgm:t>
        <a:bodyPr/>
        <a:lstStyle/>
        <a:p>
          <a:endParaRPr lang="zh-CN" altLang="en-US"/>
        </a:p>
      </dgm:t>
    </dgm:pt>
  </dgm:ptLst>
  <dgm:cxnLst>
    <dgm:cxn modelId="{32F5F7C0-0C73-4C3F-8672-EF10909F06A4}" type="presOf" srcId="{CA5BCEC8-1FDA-4BA7-8545-DDF685A248D6}" destId="{00FAD2EF-6113-4117-A15B-43BC04D46E5C}" srcOrd="0" destOrd="0" presId="urn:microsoft.com/office/officeart/2005/8/layout/vList3"/>
    <dgm:cxn modelId="{823CC2F2-FD01-42D6-89D2-E4BA22C782E4}" type="presOf" srcId="{58135B95-E52C-487B-B479-D450300790AE}" destId="{EE310253-4B01-4C83-9B25-E9901B4E9CDB}" srcOrd="0" destOrd="0" presId="urn:microsoft.com/office/officeart/2005/8/layout/vList3"/>
    <dgm:cxn modelId="{85EF6AC0-F4D8-4A91-AB4C-3893BC07CE3F}" srcId="{CA5BCEC8-1FDA-4BA7-8545-DDF685A248D6}" destId="{AA2EDC77-385B-4290-8593-B5121F5D5320}" srcOrd="3" destOrd="0" parTransId="{8A8A8B03-ADF6-45AD-91EE-7D51CBDF4033}" sibTransId="{D357483C-74A5-4CC1-A381-C7F80E6F5949}"/>
    <dgm:cxn modelId="{B4B58B73-6901-4764-80EE-E9D9EC74BE09}" type="presOf" srcId="{E4E95ECF-058E-497A-AD03-4BD7EEECC944}" destId="{04A84A1F-4B16-46D4-A525-212AFCD53454}" srcOrd="0" destOrd="0" presId="urn:microsoft.com/office/officeart/2005/8/layout/vList3"/>
    <dgm:cxn modelId="{905120CC-DBA5-4786-B7AE-F02F7E501AD0}" type="presOf" srcId="{AA2EDC77-385B-4290-8593-B5121F5D5320}" destId="{B1AEEF00-EAF8-41ED-B0C9-3B971B7253C1}" srcOrd="0" destOrd="0" presId="urn:microsoft.com/office/officeart/2005/8/layout/vList3"/>
    <dgm:cxn modelId="{ABF9EDEC-950F-46FA-B2D8-B463A28DA1D9}" srcId="{CA5BCEC8-1FDA-4BA7-8545-DDF685A248D6}" destId="{E4E95ECF-058E-497A-AD03-4BD7EEECC944}" srcOrd="0" destOrd="0" parTransId="{C10CD748-CC67-40C3-9C83-48DC521D620C}" sibTransId="{99B280B4-2500-42CD-8DBE-CBBD2B790FBD}"/>
    <dgm:cxn modelId="{86918DDE-99F7-4782-AE34-C4228AF707F6}" srcId="{CA5BCEC8-1FDA-4BA7-8545-DDF685A248D6}" destId="{3B28A07D-BB9D-46F2-9A18-44FDE6CCE6CA}" srcOrd="2" destOrd="0" parTransId="{A12AD6A7-EA80-444D-B1C6-938A2DB0DCDA}" sibTransId="{4B390605-49CC-4562-9541-0A0FE23C7BD0}"/>
    <dgm:cxn modelId="{2C6B5E97-4AA4-4514-907A-5705709B8073}" type="presOf" srcId="{3B28A07D-BB9D-46F2-9A18-44FDE6CCE6CA}" destId="{65F7FCE7-1C2A-4223-87D1-97E8646685FE}" srcOrd="0" destOrd="0" presId="urn:microsoft.com/office/officeart/2005/8/layout/vList3"/>
    <dgm:cxn modelId="{B28C4553-87A2-48FB-B1DC-441B581509C8}" srcId="{CA5BCEC8-1FDA-4BA7-8545-DDF685A248D6}" destId="{C3241ECB-367A-4CE6-AE1D-116724A5D510}" srcOrd="4" destOrd="0" parTransId="{90934E85-B73D-4115-A2AA-1900208375F8}" sibTransId="{2AFDBDBC-8CB8-4EB8-A8D3-68C9568D3453}"/>
    <dgm:cxn modelId="{86895F30-D761-40E5-92AA-337A248B5B36}" type="presOf" srcId="{C3241ECB-367A-4CE6-AE1D-116724A5D510}" destId="{D9EA5F2D-6EFA-4DCB-B70B-005CFD1B76B3}" srcOrd="0" destOrd="0" presId="urn:microsoft.com/office/officeart/2005/8/layout/vList3"/>
    <dgm:cxn modelId="{E5CF5219-AD18-4D56-A295-CFA84694F7CD}" srcId="{CA5BCEC8-1FDA-4BA7-8545-DDF685A248D6}" destId="{58135B95-E52C-487B-B479-D450300790AE}" srcOrd="1" destOrd="0" parTransId="{A328C1A3-F20E-4237-ADA7-24AE152E6444}" sibTransId="{948AA154-FF41-45B8-B393-49E3D4B3E7A7}"/>
    <dgm:cxn modelId="{42FEEA98-DEB8-478C-898F-9FF14220F879}" type="presParOf" srcId="{00FAD2EF-6113-4117-A15B-43BC04D46E5C}" destId="{B1AD22CA-2AF8-44C8-ACE9-B615128C1C8D}" srcOrd="0" destOrd="0" presId="urn:microsoft.com/office/officeart/2005/8/layout/vList3"/>
    <dgm:cxn modelId="{F97F022E-4BF5-4BA0-A963-9BAC57D2FDBC}" type="presParOf" srcId="{B1AD22CA-2AF8-44C8-ACE9-B615128C1C8D}" destId="{E71F4403-C180-4007-B3A4-D10A839EBC42}" srcOrd="0" destOrd="0" presId="urn:microsoft.com/office/officeart/2005/8/layout/vList3"/>
    <dgm:cxn modelId="{AB9D6684-031B-4788-A475-2CA4FB58FD38}" type="presParOf" srcId="{B1AD22CA-2AF8-44C8-ACE9-B615128C1C8D}" destId="{04A84A1F-4B16-46D4-A525-212AFCD53454}" srcOrd="1" destOrd="0" presId="urn:microsoft.com/office/officeart/2005/8/layout/vList3"/>
    <dgm:cxn modelId="{28893BB1-8CFB-4A22-B2F1-EB46657FE2AC}" type="presParOf" srcId="{00FAD2EF-6113-4117-A15B-43BC04D46E5C}" destId="{9127142E-0DB4-4BB0-A921-3E11FC05BD6B}" srcOrd="1" destOrd="0" presId="urn:microsoft.com/office/officeart/2005/8/layout/vList3"/>
    <dgm:cxn modelId="{6CA404BB-0D20-47D6-8263-FA9BD9FD2038}" type="presParOf" srcId="{00FAD2EF-6113-4117-A15B-43BC04D46E5C}" destId="{B4F3D7E1-E725-4530-875F-3D2DE53A152A}" srcOrd="2" destOrd="0" presId="urn:microsoft.com/office/officeart/2005/8/layout/vList3"/>
    <dgm:cxn modelId="{AA15B010-C3BE-408F-AD1B-2A26A5684EF1}" type="presParOf" srcId="{B4F3D7E1-E725-4530-875F-3D2DE53A152A}" destId="{6B19C7F4-C781-482E-AC11-6F285EAADA79}" srcOrd="0" destOrd="0" presId="urn:microsoft.com/office/officeart/2005/8/layout/vList3"/>
    <dgm:cxn modelId="{17A0825C-A293-415A-99B1-4375B69B3966}" type="presParOf" srcId="{B4F3D7E1-E725-4530-875F-3D2DE53A152A}" destId="{EE310253-4B01-4C83-9B25-E9901B4E9CDB}" srcOrd="1" destOrd="0" presId="urn:microsoft.com/office/officeart/2005/8/layout/vList3"/>
    <dgm:cxn modelId="{34EF1F70-4EC6-4401-AF03-A5627518FAA8}" type="presParOf" srcId="{00FAD2EF-6113-4117-A15B-43BC04D46E5C}" destId="{CE8D8EFC-7E63-4105-A790-FB7AE1E87AEB}" srcOrd="3" destOrd="0" presId="urn:microsoft.com/office/officeart/2005/8/layout/vList3"/>
    <dgm:cxn modelId="{BB4516EF-EC55-4852-B4C6-D975BD2EA07F}" type="presParOf" srcId="{00FAD2EF-6113-4117-A15B-43BC04D46E5C}" destId="{44B2E23C-0008-4C55-96E1-E65DE8998FE5}" srcOrd="4" destOrd="0" presId="urn:microsoft.com/office/officeart/2005/8/layout/vList3"/>
    <dgm:cxn modelId="{23A5F8E6-3D93-471F-8ED2-9ECFA55B7D27}" type="presParOf" srcId="{44B2E23C-0008-4C55-96E1-E65DE8998FE5}" destId="{ABAA8F4C-62F1-4832-AE52-F83A5E351AB1}" srcOrd="0" destOrd="0" presId="urn:microsoft.com/office/officeart/2005/8/layout/vList3"/>
    <dgm:cxn modelId="{CE457FBE-8BB9-437A-B8AD-3A6421D7CCCA}" type="presParOf" srcId="{44B2E23C-0008-4C55-96E1-E65DE8998FE5}" destId="{65F7FCE7-1C2A-4223-87D1-97E8646685FE}" srcOrd="1" destOrd="0" presId="urn:microsoft.com/office/officeart/2005/8/layout/vList3"/>
    <dgm:cxn modelId="{7994E545-C717-4370-843B-A21D5C24D2AD}" type="presParOf" srcId="{00FAD2EF-6113-4117-A15B-43BC04D46E5C}" destId="{37723449-D47E-4FCA-8E95-684A49EAF2AA}" srcOrd="5" destOrd="0" presId="urn:microsoft.com/office/officeart/2005/8/layout/vList3"/>
    <dgm:cxn modelId="{CDD08046-8F44-47A3-8C8B-666B2C36D0B7}" type="presParOf" srcId="{00FAD2EF-6113-4117-A15B-43BC04D46E5C}" destId="{30949B3F-4304-4580-AB3F-2EAD842E3BBA}" srcOrd="6" destOrd="0" presId="urn:microsoft.com/office/officeart/2005/8/layout/vList3"/>
    <dgm:cxn modelId="{947F134E-1AC0-401F-A004-C4D69CBB2292}" type="presParOf" srcId="{30949B3F-4304-4580-AB3F-2EAD842E3BBA}" destId="{2086F7C0-FF1C-412C-B2FF-3973273B867A}" srcOrd="0" destOrd="0" presId="urn:microsoft.com/office/officeart/2005/8/layout/vList3"/>
    <dgm:cxn modelId="{7135B15D-4361-47BD-BDC8-BF568F3F1749}" type="presParOf" srcId="{30949B3F-4304-4580-AB3F-2EAD842E3BBA}" destId="{B1AEEF00-EAF8-41ED-B0C9-3B971B7253C1}" srcOrd="1" destOrd="0" presId="urn:microsoft.com/office/officeart/2005/8/layout/vList3"/>
    <dgm:cxn modelId="{DA646241-5580-48D5-8AAF-F2E2FA4306C8}" type="presParOf" srcId="{00FAD2EF-6113-4117-A15B-43BC04D46E5C}" destId="{1D26D147-91C9-4BF6-9594-96E8D3814037}" srcOrd="7" destOrd="0" presId="urn:microsoft.com/office/officeart/2005/8/layout/vList3"/>
    <dgm:cxn modelId="{52E50DF1-89FD-4DFA-BF4B-6D2143EC535D}" type="presParOf" srcId="{00FAD2EF-6113-4117-A15B-43BC04D46E5C}" destId="{C58B3D61-8379-4F0C-B83B-99218B4899D0}" srcOrd="8" destOrd="0" presId="urn:microsoft.com/office/officeart/2005/8/layout/vList3"/>
    <dgm:cxn modelId="{2D9A6788-F6DC-4BD9-9D36-23616902FDE3}" type="presParOf" srcId="{C58B3D61-8379-4F0C-B83B-99218B4899D0}" destId="{58ED1A4D-A5DB-4AC9-8008-86DFF5E0360B}" srcOrd="0" destOrd="0" presId="urn:microsoft.com/office/officeart/2005/8/layout/vList3"/>
    <dgm:cxn modelId="{6A961BB3-6578-4FB1-BC4E-9D1805032CF2}" type="presParOf" srcId="{C58B3D61-8379-4F0C-B83B-99218B4899D0}" destId="{D9EA5F2D-6EFA-4DCB-B70B-005CFD1B76B3}" srcOrd="1" destOrd="0" presId="urn:microsoft.com/office/officeart/2005/8/layout/vList3"/>
  </dgm:cxnLst>
  <dgm:bg/>
  <dgm:whole/>
</dgm:dataModel>
</file>

<file path=ppt/diagrams/data10.xml><?xml version="1.0" encoding="utf-8"?>
<dgm:dataModel xmlns:dgm="http://schemas.openxmlformats.org/drawingml/2006/diagram" xmlns:a="http://schemas.openxmlformats.org/drawingml/2006/main">
  <dgm:ptLst>
    <dgm:pt modelId="{DDB1F4BF-6F92-4B60-A463-0E8E9ACABCA9}" type="doc">
      <dgm:prSet loTypeId="urn:microsoft.com/office/officeart/2005/8/layout/pyramid2" loCatId="pyramid" qsTypeId="urn:microsoft.com/office/officeart/2005/8/quickstyle/simple1" qsCatId="simple" csTypeId="urn:microsoft.com/office/officeart/2005/8/colors/accent1_2" csCatId="accent1" phldr="1"/>
      <dgm:spPr/>
    </dgm:pt>
    <dgm:pt modelId="{DADAB767-C910-42F9-801F-74A2A01F16BD}">
      <dgm:prSet phldrT="[文本]"/>
      <dgm:spPr/>
      <dgm:t>
        <a:bodyPr/>
        <a:lstStyle/>
        <a:p>
          <a:r>
            <a:rPr lang="zh-CN" altLang="en-US" dirty="0" smtClean="0"/>
            <a:t>舍小取大</a:t>
          </a:r>
          <a:endParaRPr lang="zh-CN" altLang="en-US" dirty="0"/>
        </a:p>
      </dgm:t>
    </dgm:pt>
    <dgm:pt modelId="{92E7E417-A05A-49E6-BD54-0F1017172DDE}" type="parTrans" cxnId="{670827AB-1A29-460D-A547-4C4DB9120075}">
      <dgm:prSet/>
      <dgm:spPr/>
      <dgm:t>
        <a:bodyPr/>
        <a:lstStyle/>
        <a:p>
          <a:endParaRPr lang="zh-CN" altLang="en-US"/>
        </a:p>
      </dgm:t>
    </dgm:pt>
    <dgm:pt modelId="{ED1677C4-AC46-4599-BE59-39BD271949D8}" type="sibTrans" cxnId="{670827AB-1A29-460D-A547-4C4DB9120075}">
      <dgm:prSet/>
      <dgm:spPr/>
      <dgm:t>
        <a:bodyPr/>
        <a:lstStyle/>
        <a:p>
          <a:endParaRPr lang="zh-CN" altLang="en-US"/>
        </a:p>
      </dgm:t>
    </dgm:pt>
    <dgm:pt modelId="{A22365CF-68ED-4B5F-858C-F8F9F0DB3CC7}">
      <dgm:prSet phldrT="[文本]"/>
      <dgm:spPr/>
      <dgm:t>
        <a:bodyPr/>
        <a:lstStyle/>
        <a:p>
          <a:r>
            <a:rPr lang="zh-CN" altLang="en-US" dirty="0" smtClean="0"/>
            <a:t>舍难取易</a:t>
          </a:r>
          <a:endParaRPr lang="zh-CN" altLang="en-US" dirty="0"/>
        </a:p>
      </dgm:t>
    </dgm:pt>
    <dgm:pt modelId="{EA99AE23-AFD6-4760-A160-F414C0984BE6}" type="parTrans" cxnId="{3F93F346-3AFA-40D3-A63A-A4291A52955F}">
      <dgm:prSet/>
      <dgm:spPr/>
      <dgm:t>
        <a:bodyPr/>
        <a:lstStyle/>
        <a:p>
          <a:endParaRPr lang="zh-CN" altLang="en-US"/>
        </a:p>
      </dgm:t>
    </dgm:pt>
    <dgm:pt modelId="{65B85DC0-5045-47FE-9123-2348FBECC280}" type="sibTrans" cxnId="{3F93F346-3AFA-40D3-A63A-A4291A52955F}">
      <dgm:prSet/>
      <dgm:spPr/>
      <dgm:t>
        <a:bodyPr/>
        <a:lstStyle/>
        <a:p>
          <a:endParaRPr lang="zh-CN" altLang="en-US"/>
        </a:p>
      </dgm:t>
    </dgm:pt>
    <dgm:pt modelId="{CD5647B4-4140-4B7C-9772-92384395D0F6}">
      <dgm:prSet phldrT="[文本]"/>
      <dgm:spPr/>
      <dgm:t>
        <a:bodyPr/>
        <a:lstStyle/>
        <a:p>
          <a:r>
            <a:rPr lang="zh-CN" altLang="en-US" dirty="0" smtClean="0"/>
            <a:t>舍局部取全局</a:t>
          </a:r>
          <a:endParaRPr lang="zh-CN" altLang="en-US" dirty="0"/>
        </a:p>
      </dgm:t>
    </dgm:pt>
    <dgm:pt modelId="{E68E2FFF-E4B1-44C5-9B3D-17EE4BC74E42}" type="parTrans" cxnId="{C15E71BA-6EBB-4306-B35E-F97B189AA5F6}">
      <dgm:prSet/>
      <dgm:spPr/>
      <dgm:t>
        <a:bodyPr/>
        <a:lstStyle/>
        <a:p>
          <a:endParaRPr lang="zh-CN" altLang="en-US"/>
        </a:p>
      </dgm:t>
    </dgm:pt>
    <dgm:pt modelId="{1141A16E-46F2-4CFB-918A-A5A7FA877BB0}" type="sibTrans" cxnId="{C15E71BA-6EBB-4306-B35E-F97B189AA5F6}">
      <dgm:prSet/>
      <dgm:spPr/>
      <dgm:t>
        <a:bodyPr/>
        <a:lstStyle/>
        <a:p>
          <a:endParaRPr lang="zh-CN" altLang="en-US"/>
        </a:p>
      </dgm:t>
    </dgm:pt>
    <dgm:pt modelId="{61402371-27AB-4B08-B567-8D4619E68465}">
      <dgm:prSet phldrT="[文本]"/>
      <dgm:spPr/>
      <dgm:t>
        <a:bodyPr/>
        <a:lstStyle/>
        <a:p>
          <a:r>
            <a:rPr lang="zh-CN" altLang="en-US" dirty="0" smtClean="0"/>
            <a:t>寻找共识点</a:t>
          </a:r>
          <a:endParaRPr lang="zh-CN" altLang="en-US" dirty="0"/>
        </a:p>
      </dgm:t>
    </dgm:pt>
    <dgm:pt modelId="{AC2E16DC-F0D3-4413-9810-8DB059CECFBA}" type="parTrans" cxnId="{5BA4C469-0518-48EF-9769-A79B0ECF8CA6}">
      <dgm:prSet/>
      <dgm:spPr/>
      <dgm:t>
        <a:bodyPr/>
        <a:lstStyle/>
        <a:p>
          <a:endParaRPr lang="zh-CN" altLang="en-US"/>
        </a:p>
      </dgm:t>
    </dgm:pt>
    <dgm:pt modelId="{3C08DCE8-A93A-4CE3-AB8E-012EFF068C04}" type="sibTrans" cxnId="{5BA4C469-0518-48EF-9769-A79B0ECF8CA6}">
      <dgm:prSet/>
      <dgm:spPr/>
      <dgm:t>
        <a:bodyPr/>
        <a:lstStyle/>
        <a:p>
          <a:endParaRPr lang="zh-CN" altLang="en-US"/>
        </a:p>
      </dgm:t>
    </dgm:pt>
    <dgm:pt modelId="{3C2C27E0-C731-402F-8935-80ABEDAEDED9}">
      <dgm:prSet phldrT="[文本]"/>
      <dgm:spPr/>
      <dgm:t>
        <a:bodyPr/>
        <a:lstStyle/>
        <a:p>
          <a:r>
            <a:rPr lang="zh-CN" altLang="en-US" dirty="0" smtClean="0"/>
            <a:t>追求平衡点</a:t>
          </a:r>
          <a:endParaRPr lang="zh-CN" altLang="en-US" dirty="0"/>
        </a:p>
      </dgm:t>
    </dgm:pt>
    <dgm:pt modelId="{D5BE78D1-2366-410F-80AB-8636444C1F0E}" type="parTrans" cxnId="{9C53B549-94A1-4CE9-83F9-26AF5C831F8F}">
      <dgm:prSet/>
      <dgm:spPr/>
      <dgm:t>
        <a:bodyPr/>
        <a:lstStyle/>
        <a:p>
          <a:endParaRPr lang="zh-CN" altLang="en-US"/>
        </a:p>
      </dgm:t>
    </dgm:pt>
    <dgm:pt modelId="{ECBEE136-030C-40AB-B991-3BA0DF5719B3}" type="sibTrans" cxnId="{9C53B549-94A1-4CE9-83F9-26AF5C831F8F}">
      <dgm:prSet/>
      <dgm:spPr/>
      <dgm:t>
        <a:bodyPr/>
        <a:lstStyle/>
        <a:p>
          <a:endParaRPr lang="zh-CN" altLang="en-US"/>
        </a:p>
      </dgm:t>
    </dgm:pt>
    <dgm:pt modelId="{3097FBF0-AFA0-4B6D-B4C2-4DFBD8310FF5}">
      <dgm:prSet phldrT="[文本]"/>
      <dgm:spPr/>
      <dgm:t>
        <a:bodyPr/>
        <a:lstStyle/>
        <a:p>
          <a:r>
            <a:rPr lang="zh-CN" altLang="en-US" dirty="0" smtClean="0"/>
            <a:t>缩小不同点</a:t>
          </a:r>
          <a:endParaRPr lang="zh-CN" altLang="en-US" dirty="0"/>
        </a:p>
      </dgm:t>
    </dgm:pt>
    <dgm:pt modelId="{D633D8B5-4627-4D7C-94C6-4961C2FA908E}" type="parTrans" cxnId="{7C5C1D8B-6023-4980-B57D-289ABA980EB2}">
      <dgm:prSet/>
      <dgm:spPr/>
      <dgm:t>
        <a:bodyPr/>
        <a:lstStyle/>
        <a:p>
          <a:endParaRPr lang="zh-CN" altLang="en-US"/>
        </a:p>
      </dgm:t>
    </dgm:pt>
    <dgm:pt modelId="{7C72995F-D820-4F15-AAA5-2A6B0C808872}" type="sibTrans" cxnId="{7C5C1D8B-6023-4980-B57D-289ABA980EB2}">
      <dgm:prSet/>
      <dgm:spPr/>
      <dgm:t>
        <a:bodyPr/>
        <a:lstStyle/>
        <a:p>
          <a:endParaRPr lang="zh-CN" altLang="en-US"/>
        </a:p>
      </dgm:t>
    </dgm:pt>
    <dgm:pt modelId="{15630CD6-90D5-4BCA-B57A-FBE0C787A1FC}" type="pres">
      <dgm:prSet presAssocID="{DDB1F4BF-6F92-4B60-A463-0E8E9ACABCA9}" presName="compositeShape" presStyleCnt="0">
        <dgm:presLayoutVars>
          <dgm:dir/>
          <dgm:resizeHandles/>
        </dgm:presLayoutVars>
      </dgm:prSet>
      <dgm:spPr/>
    </dgm:pt>
    <dgm:pt modelId="{CCEE5286-85C2-4D04-A905-3EF73023C1AC}" type="pres">
      <dgm:prSet presAssocID="{DDB1F4BF-6F92-4B60-A463-0E8E9ACABCA9}" presName="pyramid" presStyleLbl="node1" presStyleIdx="0" presStyleCnt="1" custScaleX="98593"/>
      <dgm:spPr/>
    </dgm:pt>
    <dgm:pt modelId="{C662B4C6-618A-4ADF-A0E2-3742EA44C618}" type="pres">
      <dgm:prSet presAssocID="{DDB1F4BF-6F92-4B60-A463-0E8E9ACABCA9}" presName="theList" presStyleCnt="0"/>
      <dgm:spPr/>
    </dgm:pt>
    <dgm:pt modelId="{5507EB85-2742-469E-B51A-F56444CD3B86}" type="pres">
      <dgm:prSet presAssocID="{DADAB767-C910-42F9-801F-74A2A01F16BD}" presName="aNode" presStyleLbl="fgAcc1" presStyleIdx="0" presStyleCnt="6">
        <dgm:presLayoutVars>
          <dgm:bulletEnabled val="1"/>
        </dgm:presLayoutVars>
      </dgm:prSet>
      <dgm:spPr/>
      <dgm:t>
        <a:bodyPr/>
        <a:lstStyle/>
        <a:p>
          <a:endParaRPr lang="zh-CN" altLang="en-US"/>
        </a:p>
      </dgm:t>
    </dgm:pt>
    <dgm:pt modelId="{FDEEEC91-E4B4-406F-B674-25696B540B3B}" type="pres">
      <dgm:prSet presAssocID="{DADAB767-C910-42F9-801F-74A2A01F16BD}" presName="aSpace" presStyleCnt="0"/>
      <dgm:spPr/>
    </dgm:pt>
    <dgm:pt modelId="{BD521577-FA3D-42FA-A9BC-19EE94BD1DD0}" type="pres">
      <dgm:prSet presAssocID="{A22365CF-68ED-4B5F-858C-F8F9F0DB3CC7}" presName="aNode" presStyleLbl="fgAcc1" presStyleIdx="1" presStyleCnt="6">
        <dgm:presLayoutVars>
          <dgm:bulletEnabled val="1"/>
        </dgm:presLayoutVars>
      </dgm:prSet>
      <dgm:spPr/>
      <dgm:t>
        <a:bodyPr/>
        <a:lstStyle/>
        <a:p>
          <a:endParaRPr lang="zh-CN" altLang="en-US"/>
        </a:p>
      </dgm:t>
    </dgm:pt>
    <dgm:pt modelId="{4B3CE07D-29CA-4E80-93B4-29BF916C48CB}" type="pres">
      <dgm:prSet presAssocID="{A22365CF-68ED-4B5F-858C-F8F9F0DB3CC7}" presName="aSpace" presStyleCnt="0"/>
      <dgm:spPr/>
    </dgm:pt>
    <dgm:pt modelId="{F1B1BDC1-FE61-4E54-BA0A-916F99309B3A}" type="pres">
      <dgm:prSet presAssocID="{CD5647B4-4140-4B7C-9772-92384395D0F6}" presName="aNode" presStyleLbl="fgAcc1" presStyleIdx="2" presStyleCnt="6">
        <dgm:presLayoutVars>
          <dgm:bulletEnabled val="1"/>
        </dgm:presLayoutVars>
      </dgm:prSet>
      <dgm:spPr/>
      <dgm:t>
        <a:bodyPr/>
        <a:lstStyle/>
        <a:p>
          <a:endParaRPr lang="zh-CN" altLang="en-US"/>
        </a:p>
      </dgm:t>
    </dgm:pt>
    <dgm:pt modelId="{15914891-D510-4C30-9248-E45A29C3A6D6}" type="pres">
      <dgm:prSet presAssocID="{CD5647B4-4140-4B7C-9772-92384395D0F6}" presName="aSpace" presStyleCnt="0"/>
      <dgm:spPr/>
    </dgm:pt>
    <dgm:pt modelId="{F0C08289-A1E9-4A53-9725-EBC085228ACA}" type="pres">
      <dgm:prSet presAssocID="{61402371-27AB-4B08-B567-8D4619E68465}" presName="aNode" presStyleLbl="fgAcc1" presStyleIdx="3" presStyleCnt="6">
        <dgm:presLayoutVars>
          <dgm:bulletEnabled val="1"/>
        </dgm:presLayoutVars>
      </dgm:prSet>
      <dgm:spPr/>
      <dgm:t>
        <a:bodyPr/>
        <a:lstStyle/>
        <a:p>
          <a:endParaRPr lang="zh-CN" altLang="en-US"/>
        </a:p>
      </dgm:t>
    </dgm:pt>
    <dgm:pt modelId="{F2E88AFF-4FBB-492A-80AE-3D655390969A}" type="pres">
      <dgm:prSet presAssocID="{61402371-27AB-4B08-B567-8D4619E68465}" presName="aSpace" presStyleCnt="0"/>
      <dgm:spPr/>
    </dgm:pt>
    <dgm:pt modelId="{9B70587E-DF9A-42F2-A29D-AA56154863EE}" type="pres">
      <dgm:prSet presAssocID="{3C2C27E0-C731-402F-8935-80ABEDAEDED9}" presName="aNode" presStyleLbl="fgAcc1" presStyleIdx="4" presStyleCnt="6">
        <dgm:presLayoutVars>
          <dgm:bulletEnabled val="1"/>
        </dgm:presLayoutVars>
      </dgm:prSet>
      <dgm:spPr/>
      <dgm:t>
        <a:bodyPr/>
        <a:lstStyle/>
        <a:p>
          <a:endParaRPr lang="zh-CN" altLang="en-US"/>
        </a:p>
      </dgm:t>
    </dgm:pt>
    <dgm:pt modelId="{FEC58006-2A20-410D-BFA8-4D8E13E5A5C5}" type="pres">
      <dgm:prSet presAssocID="{3C2C27E0-C731-402F-8935-80ABEDAEDED9}" presName="aSpace" presStyleCnt="0"/>
      <dgm:spPr/>
    </dgm:pt>
    <dgm:pt modelId="{8E5E237E-7561-4CF0-8BBA-0B0FE48BBEC9}" type="pres">
      <dgm:prSet presAssocID="{3097FBF0-AFA0-4B6D-B4C2-4DFBD8310FF5}" presName="aNode" presStyleLbl="fgAcc1" presStyleIdx="5" presStyleCnt="6">
        <dgm:presLayoutVars>
          <dgm:bulletEnabled val="1"/>
        </dgm:presLayoutVars>
      </dgm:prSet>
      <dgm:spPr/>
      <dgm:t>
        <a:bodyPr/>
        <a:lstStyle/>
        <a:p>
          <a:endParaRPr lang="zh-CN" altLang="en-US"/>
        </a:p>
      </dgm:t>
    </dgm:pt>
    <dgm:pt modelId="{19601314-3C4A-4750-A43A-84CD178C9ADA}" type="pres">
      <dgm:prSet presAssocID="{3097FBF0-AFA0-4B6D-B4C2-4DFBD8310FF5}" presName="aSpace" presStyleCnt="0"/>
      <dgm:spPr/>
    </dgm:pt>
  </dgm:ptLst>
  <dgm:cxnLst>
    <dgm:cxn modelId="{3F93F346-3AFA-40D3-A63A-A4291A52955F}" srcId="{DDB1F4BF-6F92-4B60-A463-0E8E9ACABCA9}" destId="{A22365CF-68ED-4B5F-858C-F8F9F0DB3CC7}" srcOrd="1" destOrd="0" parTransId="{EA99AE23-AFD6-4760-A160-F414C0984BE6}" sibTransId="{65B85DC0-5045-47FE-9123-2348FBECC280}"/>
    <dgm:cxn modelId="{7C5C1D8B-6023-4980-B57D-289ABA980EB2}" srcId="{DDB1F4BF-6F92-4B60-A463-0E8E9ACABCA9}" destId="{3097FBF0-AFA0-4B6D-B4C2-4DFBD8310FF5}" srcOrd="5" destOrd="0" parTransId="{D633D8B5-4627-4D7C-94C6-4961C2FA908E}" sibTransId="{7C72995F-D820-4F15-AAA5-2A6B0C808872}"/>
    <dgm:cxn modelId="{9C53B549-94A1-4CE9-83F9-26AF5C831F8F}" srcId="{DDB1F4BF-6F92-4B60-A463-0E8E9ACABCA9}" destId="{3C2C27E0-C731-402F-8935-80ABEDAEDED9}" srcOrd="4" destOrd="0" parTransId="{D5BE78D1-2366-410F-80AB-8636444C1F0E}" sibTransId="{ECBEE136-030C-40AB-B991-3BA0DF5719B3}"/>
    <dgm:cxn modelId="{670827AB-1A29-460D-A547-4C4DB9120075}" srcId="{DDB1F4BF-6F92-4B60-A463-0E8E9ACABCA9}" destId="{DADAB767-C910-42F9-801F-74A2A01F16BD}" srcOrd="0" destOrd="0" parTransId="{92E7E417-A05A-49E6-BD54-0F1017172DDE}" sibTransId="{ED1677C4-AC46-4599-BE59-39BD271949D8}"/>
    <dgm:cxn modelId="{6E5F629F-B01E-436E-BA7D-8FA45A69CBCB}" type="presOf" srcId="{DADAB767-C910-42F9-801F-74A2A01F16BD}" destId="{5507EB85-2742-469E-B51A-F56444CD3B86}" srcOrd="0" destOrd="0" presId="urn:microsoft.com/office/officeart/2005/8/layout/pyramid2"/>
    <dgm:cxn modelId="{399CAA5E-FD0F-4396-AADD-154EF388FA27}" type="presOf" srcId="{DDB1F4BF-6F92-4B60-A463-0E8E9ACABCA9}" destId="{15630CD6-90D5-4BCA-B57A-FBE0C787A1FC}" srcOrd="0" destOrd="0" presId="urn:microsoft.com/office/officeart/2005/8/layout/pyramid2"/>
    <dgm:cxn modelId="{2BC4438A-9A19-4810-82CD-27C804C09630}" type="presOf" srcId="{CD5647B4-4140-4B7C-9772-92384395D0F6}" destId="{F1B1BDC1-FE61-4E54-BA0A-916F99309B3A}" srcOrd="0" destOrd="0" presId="urn:microsoft.com/office/officeart/2005/8/layout/pyramid2"/>
    <dgm:cxn modelId="{F754F730-F98A-4699-8611-80FA4AD4B4A8}" type="presOf" srcId="{3097FBF0-AFA0-4B6D-B4C2-4DFBD8310FF5}" destId="{8E5E237E-7561-4CF0-8BBA-0B0FE48BBEC9}" srcOrd="0" destOrd="0" presId="urn:microsoft.com/office/officeart/2005/8/layout/pyramid2"/>
    <dgm:cxn modelId="{C15E71BA-6EBB-4306-B35E-F97B189AA5F6}" srcId="{DDB1F4BF-6F92-4B60-A463-0E8E9ACABCA9}" destId="{CD5647B4-4140-4B7C-9772-92384395D0F6}" srcOrd="2" destOrd="0" parTransId="{E68E2FFF-E4B1-44C5-9B3D-17EE4BC74E42}" sibTransId="{1141A16E-46F2-4CFB-918A-A5A7FA877BB0}"/>
    <dgm:cxn modelId="{DE4F9792-2E3E-4010-9533-1CC3DCE07A06}" type="presOf" srcId="{A22365CF-68ED-4B5F-858C-F8F9F0DB3CC7}" destId="{BD521577-FA3D-42FA-A9BC-19EE94BD1DD0}" srcOrd="0" destOrd="0" presId="urn:microsoft.com/office/officeart/2005/8/layout/pyramid2"/>
    <dgm:cxn modelId="{47760089-0257-4E22-9AC7-FF7783A4EEFC}" type="presOf" srcId="{61402371-27AB-4B08-B567-8D4619E68465}" destId="{F0C08289-A1E9-4A53-9725-EBC085228ACA}" srcOrd="0" destOrd="0" presId="urn:microsoft.com/office/officeart/2005/8/layout/pyramid2"/>
    <dgm:cxn modelId="{5BA4C469-0518-48EF-9769-A79B0ECF8CA6}" srcId="{DDB1F4BF-6F92-4B60-A463-0E8E9ACABCA9}" destId="{61402371-27AB-4B08-B567-8D4619E68465}" srcOrd="3" destOrd="0" parTransId="{AC2E16DC-F0D3-4413-9810-8DB059CECFBA}" sibTransId="{3C08DCE8-A93A-4CE3-AB8E-012EFF068C04}"/>
    <dgm:cxn modelId="{FEB3EEFF-CEAF-4C8E-9041-682637119325}" type="presOf" srcId="{3C2C27E0-C731-402F-8935-80ABEDAEDED9}" destId="{9B70587E-DF9A-42F2-A29D-AA56154863EE}" srcOrd="0" destOrd="0" presId="urn:microsoft.com/office/officeart/2005/8/layout/pyramid2"/>
    <dgm:cxn modelId="{64111FD7-E612-4EA0-9CD0-3597D5FE0E8F}" type="presParOf" srcId="{15630CD6-90D5-4BCA-B57A-FBE0C787A1FC}" destId="{CCEE5286-85C2-4D04-A905-3EF73023C1AC}" srcOrd="0" destOrd="0" presId="urn:microsoft.com/office/officeart/2005/8/layout/pyramid2"/>
    <dgm:cxn modelId="{6130731F-66DC-4F72-A34A-D5F836FC11E9}" type="presParOf" srcId="{15630CD6-90D5-4BCA-B57A-FBE0C787A1FC}" destId="{C662B4C6-618A-4ADF-A0E2-3742EA44C618}" srcOrd="1" destOrd="0" presId="urn:microsoft.com/office/officeart/2005/8/layout/pyramid2"/>
    <dgm:cxn modelId="{B20A0904-3E9B-4AFF-AF93-8DD045F859CF}" type="presParOf" srcId="{C662B4C6-618A-4ADF-A0E2-3742EA44C618}" destId="{5507EB85-2742-469E-B51A-F56444CD3B86}" srcOrd="0" destOrd="0" presId="urn:microsoft.com/office/officeart/2005/8/layout/pyramid2"/>
    <dgm:cxn modelId="{67748560-A2B9-4D2D-86E8-5B0ABA403369}" type="presParOf" srcId="{C662B4C6-618A-4ADF-A0E2-3742EA44C618}" destId="{FDEEEC91-E4B4-406F-B674-25696B540B3B}" srcOrd="1" destOrd="0" presId="urn:microsoft.com/office/officeart/2005/8/layout/pyramid2"/>
    <dgm:cxn modelId="{C27CF2A0-EE01-4E50-8CB8-94FB65A9AF8D}" type="presParOf" srcId="{C662B4C6-618A-4ADF-A0E2-3742EA44C618}" destId="{BD521577-FA3D-42FA-A9BC-19EE94BD1DD0}" srcOrd="2" destOrd="0" presId="urn:microsoft.com/office/officeart/2005/8/layout/pyramid2"/>
    <dgm:cxn modelId="{EFE0935B-78E8-4F46-958D-0E22A3AB7DED}" type="presParOf" srcId="{C662B4C6-618A-4ADF-A0E2-3742EA44C618}" destId="{4B3CE07D-29CA-4E80-93B4-29BF916C48CB}" srcOrd="3" destOrd="0" presId="urn:microsoft.com/office/officeart/2005/8/layout/pyramid2"/>
    <dgm:cxn modelId="{4C7C7DE4-4A29-4F35-9519-28A9E628944B}" type="presParOf" srcId="{C662B4C6-618A-4ADF-A0E2-3742EA44C618}" destId="{F1B1BDC1-FE61-4E54-BA0A-916F99309B3A}" srcOrd="4" destOrd="0" presId="urn:microsoft.com/office/officeart/2005/8/layout/pyramid2"/>
    <dgm:cxn modelId="{5222F2A7-BFA5-4F8B-8220-A72F14AB4874}" type="presParOf" srcId="{C662B4C6-618A-4ADF-A0E2-3742EA44C618}" destId="{15914891-D510-4C30-9248-E45A29C3A6D6}" srcOrd="5" destOrd="0" presId="urn:microsoft.com/office/officeart/2005/8/layout/pyramid2"/>
    <dgm:cxn modelId="{79110955-DF33-45BC-B548-2111DE163761}" type="presParOf" srcId="{C662B4C6-618A-4ADF-A0E2-3742EA44C618}" destId="{F0C08289-A1E9-4A53-9725-EBC085228ACA}" srcOrd="6" destOrd="0" presId="urn:microsoft.com/office/officeart/2005/8/layout/pyramid2"/>
    <dgm:cxn modelId="{3BBC6278-0B5F-43B2-A2F2-D02D2EE74CA7}" type="presParOf" srcId="{C662B4C6-618A-4ADF-A0E2-3742EA44C618}" destId="{F2E88AFF-4FBB-492A-80AE-3D655390969A}" srcOrd="7" destOrd="0" presId="urn:microsoft.com/office/officeart/2005/8/layout/pyramid2"/>
    <dgm:cxn modelId="{7EB8A157-A1AC-44F1-A468-9E7AA5961928}" type="presParOf" srcId="{C662B4C6-618A-4ADF-A0E2-3742EA44C618}" destId="{9B70587E-DF9A-42F2-A29D-AA56154863EE}" srcOrd="8" destOrd="0" presId="urn:microsoft.com/office/officeart/2005/8/layout/pyramid2"/>
    <dgm:cxn modelId="{A92662D3-FCBE-484B-8A12-8703455E8512}" type="presParOf" srcId="{C662B4C6-618A-4ADF-A0E2-3742EA44C618}" destId="{FEC58006-2A20-410D-BFA8-4D8E13E5A5C5}" srcOrd="9" destOrd="0" presId="urn:microsoft.com/office/officeart/2005/8/layout/pyramid2"/>
    <dgm:cxn modelId="{539FCCF2-9853-4E34-9447-5F60F8C64638}" type="presParOf" srcId="{C662B4C6-618A-4ADF-A0E2-3742EA44C618}" destId="{8E5E237E-7561-4CF0-8BBA-0B0FE48BBEC9}" srcOrd="10" destOrd="0" presId="urn:microsoft.com/office/officeart/2005/8/layout/pyramid2"/>
    <dgm:cxn modelId="{EC3E4CE2-9F18-4367-92DD-3E437371AF77}" type="presParOf" srcId="{C662B4C6-618A-4ADF-A0E2-3742EA44C618}" destId="{19601314-3C4A-4750-A43A-84CD178C9ADA}" srcOrd="11" destOrd="0" presId="urn:microsoft.com/office/officeart/2005/8/layout/pyramid2"/>
  </dgm:cxnLst>
  <dgm:bg/>
  <dgm:whole/>
</dgm:dataModel>
</file>

<file path=ppt/diagrams/data11.xml><?xml version="1.0" encoding="utf-8"?>
<dgm:dataModel xmlns:dgm="http://schemas.openxmlformats.org/drawingml/2006/diagram" xmlns:a="http://schemas.openxmlformats.org/drawingml/2006/main">
  <dgm:ptLst>
    <dgm:pt modelId="{930C99E0-6703-43F1-9EED-08891ED6040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0A080094-39E8-46EA-92ED-69ED15D3C76C}">
      <dgm:prSet phldrT="[文本]"/>
      <dgm:spPr/>
      <dgm:t>
        <a:bodyPr/>
        <a:lstStyle/>
        <a:p>
          <a:r>
            <a:rPr lang="zh-CN" altLang="en-US" dirty="0" smtClean="0"/>
            <a:t>项目合同</a:t>
          </a:r>
          <a:endParaRPr lang="zh-CN" altLang="en-US" dirty="0"/>
        </a:p>
      </dgm:t>
    </dgm:pt>
    <dgm:pt modelId="{041F4616-0C6B-4CEB-A81B-8CA7736DE2FC}" type="parTrans" cxnId="{730026CB-2C83-43D5-9BFD-DA6B67EC827A}">
      <dgm:prSet/>
      <dgm:spPr/>
      <dgm:t>
        <a:bodyPr/>
        <a:lstStyle/>
        <a:p>
          <a:endParaRPr lang="zh-CN" altLang="en-US"/>
        </a:p>
      </dgm:t>
    </dgm:pt>
    <dgm:pt modelId="{02ECF5EF-49EE-4443-8546-9486186C143E}" type="sibTrans" cxnId="{730026CB-2C83-43D5-9BFD-DA6B67EC827A}">
      <dgm:prSet/>
      <dgm:spPr/>
      <dgm:t>
        <a:bodyPr/>
        <a:lstStyle/>
        <a:p>
          <a:endParaRPr lang="zh-CN" altLang="en-US"/>
        </a:p>
      </dgm:t>
    </dgm:pt>
    <dgm:pt modelId="{1CF63895-33A4-47CE-BA9C-79013B5BAF98}">
      <dgm:prSet phldrT="[文本]"/>
      <dgm:spPr/>
      <dgm:t>
        <a:bodyPr/>
        <a:lstStyle/>
        <a:p>
          <a:r>
            <a:rPr lang="zh-CN" altLang="en-US" dirty="0" smtClean="0"/>
            <a:t>政府方承诺</a:t>
          </a:r>
          <a:endParaRPr lang="zh-CN" altLang="en-US" dirty="0"/>
        </a:p>
      </dgm:t>
    </dgm:pt>
    <dgm:pt modelId="{E7A0636B-ABA9-468A-B0DD-D5FC6FF45868}" type="parTrans" cxnId="{4BAE6270-5699-4D44-BA22-697663F6953E}">
      <dgm:prSet/>
      <dgm:spPr/>
      <dgm:t>
        <a:bodyPr/>
        <a:lstStyle/>
        <a:p>
          <a:endParaRPr lang="zh-CN" altLang="en-US"/>
        </a:p>
      </dgm:t>
    </dgm:pt>
    <dgm:pt modelId="{9F3B689B-4B81-40D1-9D07-5AC6A17A8E12}" type="sibTrans" cxnId="{4BAE6270-5699-4D44-BA22-697663F6953E}">
      <dgm:prSet/>
      <dgm:spPr/>
      <dgm:t>
        <a:bodyPr/>
        <a:lstStyle/>
        <a:p>
          <a:endParaRPr lang="zh-CN" altLang="en-US"/>
        </a:p>
      </dgm:t>
    </dgm:pt>
    <dgm:pt modelId="{1EFD7EA5-0BD5-445E-8DA9-BA64A9721603}">
      <dgm:prSet phldrT="[文本]"/>
      <dgm:spPr/>
      <dgm:t>
        <a:bodyPr/>
        <a:lstStyle/>
        <a:p>
          <a:r>
            <a:rPr lang="zh-CN" altLang="en-US" dirty="0" smtClean="0"/>
            <a:t>特许经营权内容、期限和方式</a:t>
          </a:r>
          <a:endParaRPr lang="zh-CN" altLang="en-US" dirty="0"/>
        </a:p>
      </dgm:t>
    </dgm:pt>
    <dgm:pt modelId="{9094D8D4-F954-4B7B-A893-9F2D416B74C4}" type="parTrans" cxnId="{9267129B-3A6E-49A5-A9E7-5034328A1C55}">
      <dgm:prSet/>
      <dgm:spPr/>
      <dgm:t>
        <a:bodyPr/>
        <a:lstStyle/>
        <a:p>
          <a:endParaRPr lang="zh-CN" altLang="en-US"/>
        </a:p>
      </dgm:t>
    </dgm:pt>
    <dgm:pt modelId="{37A970E7-3E56-4EC3-BAA9-6DEF38F45CD7}" type="sibTrans" cxnId="{9267129B-3A6E-49A5-A9E7-5034328A1C55}">
      <dgm:prSet/>
      <dgm:spPr/>
      <dgm:t>
        <a:bodyPr/>
        <a:lstStyle/>
        <a:p>
          <a:endParaRPr lang="zh-CN" altLang="en-US"/>
        </a:p>
      </dgm:t>
    </dgm:pt>
    <dgm:pt modelId="{0433AB1B-83F9-4D4A-BDBB-11508B5869B7}">
      <dgm:prSet phldrT="[文本]"/>
      <dgm:spPr/>
      <dgm:t>
        <a:bodyPr/>
        <a:lstStyle/>
        <a:p>
          <a:r>
            <a:rPr lang="zh-CN" altLang="en-US" dirty="0" smtClean="0"/>
            <a:t>股东合同</a:t>
          </a:r>
          <a:endParaRPr lang="zh-CN" altLang="en-US" dirty="0"/>
        </a:p>
      </dgm:t>
    </dgm:pt>
    <dgm:pt modelId="{D85D18BA-E902-4E2D-80E3-89B739078CE2}" type="parTrans" cxnId="{E5F1DD37-25BE-429A-8B22-A4F90E29F5C2}">
      <dgm:prSet/>
      <dgm:spPr/>
      <dgm:t>
        <a:bodyPr/>
        <a:lstStyle/>
        <a:p>
          <a:endParaRPr lang="zh-CN" altLang="en-US"/>
        </a:p>
      </dgm:t>
    </dgm:pt>
    <dgm:pt modelId="{E8DC4FF4-18AB-47DB-818B-5BECE9259E70}" type="sibTrans" cxnId="{E5F1DD37-25BE-429A-8B22-A4F90E29F5C2}">
      <dgm:prSet/>
      <dgm:spPr/>
      <dgm:t>
        <a:bodyPr/>
        <a:lstStyle/>
        <a:p>
          <a:endParaRPr lang="zh-CN" altLang="en-US"/>
        </a:p>
      </dgm:t>
    </dgm:pt>
    <dgm:pt modelId="{3F8FA727-F1B5-4D1E-A90C-59D176301AD1}">
      <dgm:prSet phldrT="[文本]"/>
      <dgm:spPr/>
      <dgm:t>
        <a:bodyPr/>
        <a:lstStyle/>
        <a:p>
          <a:r>
            <a:rPr lang="zh-CN" altLang="en-US" dirty="0" smtClean="0"/>
            <a:t>股东出资及享有的权利</a:t>
          </a:r>
          <a:endParaRPr lang="zh-CN" altLang="en-US" dirty="0"/>
        </a:p>
      </dgm:t>
    </dgm:pt>
    <dgm:pt modelId="{5C53A926-8DFE-4855-9CCE-E13C212F29C7}" type="parTrans" cxnId="{0C2E699C-06F0-4280-A072-0D3E155059D5}">
      <dgm:prSet/>
      <dgm:spPr/>
      <dgm:t>
        <a:bodyPr/>
        <a:lstStyle/>
        <a:p>
          <a:endParaRPr lang="zh-CN" altLang="en-US"/>
        </a:p>
      </dgm:t>
    </dgm:pt>
    <dgm:pt modelId="{E7DF1F1C-FFB8-4DC3-920B-6551BA93E761}" type="sibTrans" cxnId="{0C2E699C-06F0-4280-A072-0D3E155059D5}">
      <dgm:prSet/>
      <dgm:spPr/>
      <dgm:t>
        <a:bodyPr/>
        <a:lstStyle/>
        <a:p>
          <a:endParaRPr lang="zh-CN" altLang="en-US"/>
        </a:p>
      </dgm:t>
    </dgm:pt>
    <dgm:pt modelId="{9A2EB580-65C4-46DC-8C4F-46D98C5BB72D}">
      <dgm:prSet phldrT="[文本]"/>
      <dgm:spPr/>
      <dgm:t>
        <a:bodyPr/>
        <a:lstStyle/>
        <a:p>
          <a:r>
            <a:rPr lang="zh-CN" altLang="en-US" dirty="0" smtClean="0"/>
            <a:t>股权转让条件和限制</a:t>
          </a:r>
          <a:endParaRPr lang="zh-CN" altLang="en-US" dirty="0"/>
        </a:p>
      </dgm:t>
    </dgm:pt>
    <dgm:pt modelId="{6EC3294E-DB33-4308-9ECF-0F8988A18772}" type="parTrans" cxnId="{C0300DD8-87B4-452B-8DF7-070E4E028939}">
      <dgm:prSet/>
      <dgm:spPr/>
      <dgm:t>
        <a:bodyPr/>
        <a:lstStyle/>
        <a:p>
          <a:endParaRPr lang="zh-CN" altLang="en-US"/>
        </a:p>
      </dgm:t>
    </dgm:pt>
    <dgm:pt modelId="{7462D11B-4D81-499B-B47E-A433E71556B1}" type="sibTrans" cxnId="{C0300DD8-87B4-452B-8DF7-070E4E028939}">
      <dgm:prSet/>
      <dgm:spPr/>
      <dgm:t>
        <a:bodyPr/>
        <a:lstStyle/>
        <a:p>
          <a:endParaRPr lang="zh-CN" altLang="en-US"/>
        </a:p>
      </dgm:t>
    </dgm:pt>
    <dgm:pt modelId="{F493F0BD-7194-418A-A74D-95936F07CA4E}">
      <dgm:prSet phldrT="[文本]"/>
      <dgm:spPr/>
      <dgm:t>
        <a:bodyPr/>
        <a:lstStyle/>
        <a:p>
          <a:r>
            <a:rPr lang="zh-CN" altLang="en-US" dirty="0" smtClean="0"/>
            <a:t>融资协议</a:t>
          </a:r>
          <a:endParaRPr lang="zh-CN" altLang="en-US" dirty="0"/>
        </a:p>
      </dgm:t>
    </dgm:pt>
    <dgm:pt modelId="{30612E3C-394F-4029-9C90-CC8678E5C8F6}" type="parTrans" cxnId="{F7B51E12-DF5E-40E2-9269-54737BDF234F}">
      <dgm:prSet/>
      <dgm:spPr/>
      <dgm:t>
        <a:bodyPr/>
        <a:lstStyle/>
        <a:p>
          <a:endParaRPr lang="zh-CN" altLang="en-US"/>
        </a:p>
      </dgm:t>
    </dgm:pt>
    <dgm:pt modelId="{8B1B1DAB-A431-4CA4-A3D6-194909B61171}" type="sibTrans" cxnId="{F7B51E12-DF5E-40E2-9269-54737BDF234F}">
      <dgm:prSet/>
      <dgm:spPr/>
      <dgm:t>
        <a:bodyPr/>
        <a:lstStyle/>
        <a:p>
          <a:endParaRPr lang="zh-CN" altLang="en-US"/>
        </a:p>
      </dgm:t>
    </dgm:pt>
    <dgm:pt modelId="{49B2339D-34A6-4FBF-875B-B5DBCB4489A9}">
      <dgm:prSet phldrT="[文本]"/>
      <dgm:spPr/>
      <dgm:t>
        <a:bodyPr/>
        <a:lstStyle/>
        <a:p>
          <a:r>
            <a:rPr lang="zh-CN" altLang="en-US" dirty="0" smtClean="0"/>
            <a:t>资金额度、期限</a:t>
          </a:r>
          <a:endParaRPr lang="zh-CN" altLang="en-US" dirty="0"/>
        </a:p>
      </dgm:t>
    </dgm:pt>
    <dgm:pt modelId="{46BCD67B-13DC-49AA-8530-458FA5A63861}" type="parTrans" cxnId="{A3E4D5F6-6A5F-46D1-A71E-BA03DE073CE3}">
      <dgm:prSet/>
      <dgm:spPr/>
      <dgm:t>
        <a:bodyPr/>
        <a:lstStyle/>
        <a:p>
          <a:endParaRPr lang="zh-CN" altLang="en-US"/>
        </a:p>
      </dgm:t>
    </dgm:pt>
    <dgm:pt modelId="{9DCA2621-6BDA-4226-AA40-4FB238070434}" type="sibTrans" cxnId="{A3E4D5F6-6A5F-46D1-A71E-BA03DE073CE3}">
      <dgm:prSet/>
      <dgm:spPr/>
      <dgm:t>
        <a:bodyPr/>
        <a:lstStyle/>
        <a:p>
          <a:endParaRPr lang="zh-CN" altLang="en-US"/>
        </a:p>
      </dgm:t>
    </dgm:pt>
    <dgm:pt modelId="{444EBAC4-AA65-4736-A3B6-9B5A272830C4}">
      <dgm:prSet phldrT="[文本]"/>
      <dgm:spPr/>
      <dgm:t>
        <a:bodyPr/>
        <a:lstStyle/>
        <a:p>
          <a:r>
            <a:rPr lang="zh-CN" altLang="en-US" dirty="0" smtClean="0"/>
            <a:t>资金回报和担保要求</a:t>
          </a:r>
          <a:endParaRPr lang="zh-CN" altLang="en-US" dirty="0"/>
        </a:p>
      </dgm:t>
    </dgm:pt>
    <dgm:pt modelId="{2F5DF961-06A1-4CD9-B8C8-E4D0EE6A41AF}" type="parTrans" cxnId="{A385E346-C63A-4888-A4B8-BD0FD3EF5601}">
      <dgm:prSet/>
      <dgm:spPr/>
      <dgm:t>
        <a:bodyPr/>
        <a:lstStyle/>
        <a:p>
          <a:endParaRPr lang="zh-CN" altLang="en-US"/>
        </a:p>
      </dgm:t>
    </dgm:pt>
    <dgm:pt modelId="{E1BEEDB9-912C-4BB5-909B-0CC451A53389}" type="sibTrans" cxnId="{A385E346-C63A-4888-A4B8-BD0FD3EF5601}">
      <dgm:prSet/>
      <dgm:spPr/>
      <dgm:t>
        <a:bodyPr/>
        <a:lstStyle/>
        <a:p>
          <a:endParaRPr lang="zh-CN" altLang="en-US"/>
        </a:p>
      </dgm:t>
    </dgm:pt>
    <dgm:pt modelId="{6AEC2D60-2CA1-4377-ACF9-A891212F3C06}">
      <dgm:prSet phldrT="[文本]"/>
      <dgm:spPr/>
      <dgm:t>
        <a:bodyPr/>
        <a:lstStyle/>
        <a:p>
          <a:r>
            <a:rPr lang="zh-CN" altLang="en-US" dirty="0" smtClean="0"/>
            <a:t>风险分担方式</a:t>
          </a:r>
          <a:endParaRPr lang="zh-CN" altLang="en-US" dirty="0"/>
        </a:p>
      </dgm:t>
    </dgm:pt>
    <dgm:pt modelId="{722E3C3E-0C4D-4206-B650-6DB095223D7F}" type="parTrans" cxnId="{09962DFF-C044-4F59-8B9E-4B94671426D9}">
      <dgm:prSet/>
      <dgm:spPr/>
      <dgm:t>
        <a:bodyPr/>
        <a:lstStyle/>
        <a:p>
          <a:endParaRPr lang="zh-CN" altLang="en-US"/>
        </a:p>
      </dgm:t>
    </dgm:pt>
    <dgm:pt modelId="{EEC26EAE-AD4D-4D83-8F84-46537726D2C7}" type="sibTrans" cxnId="{09962DFF-C044-4F59-8B9E-4B94671426D9}">
      <dgm:prSet/>
      <dgm:spPr/>
      <dgm:t>
        <a:bodyPr/>
        <a:lstStyle/>
        <a:p>
          <a:endParaRPr lang="zh-CN" altLang="en-US"/>
        </a:p>
      </dgm:t>
    </dgm:pt>
    <dgm:pt modelId="{593B9446-2D59-49C9-8507-F77077E49E1F}">
      <dgm:prSet phldrT="[文本]"/>
      <dgm:spPr/>
      <dgm:t>
        <a:bodyPr/>
        <a:lstStyle/>
        <a:p>
          <a:r>
            <a:rPr lang="zh-CN" altLang="en-US" dirty="0" smtClean="0"/>
            <a:t>用途限制</a:t>
          </a:r>
          <a:endParaRPr lang="zh-CN" altLang="en-US" dirty="0"/>
        </a:p>
      </dgm:t>
    </dgm:pt>
    <dgm:pt modelId="{67147510-7CE3-48D0-A7DE-8A57DBC2002A}" type="parTrans" cxnId="{CA90932E-0CB0-4444-906F-7D9B63EF552B}">
      <dgm:prSet/>
      <dgm:spPr/>
      <dgm:t>
        <a:bodyPr/>
        <a:lstStyle/>
        <a:p>
          <a:endParaRPr lang="zh-CN" altLang="en-US"/>
        </a:p>
      </dgm:t>
    </dgm:pt>
    <dgm:pt modelId="{8FC2CB3C-B211-4608-89BC-5DD8B5E37F99}" type="sibTrans" cxnId="{CA90932E-0CB0-4444-906F-7D9B63EF552B}">
      <dgm:prSet/>
      <dgm:spPr/>
      <dgm:t>
        <a:bodyPr/>
        <a:lstStyle/>
        <a:p>
          <a:endParaRPr lang="zh-CN" altLang="en-US"/>
        </a:p>
      </dgm:t>
    </dgm:pt>
    <dgm:pt modelId="{A9928D73-E0C7-4420-9254-143ED0B05589}" type="pres">
      <dgm:prSet presAssocID="{930C99E0-6703-43F1-9EED-08891ED60402}" presName="Name0" presStyleCnt="0">
        <dgm:presLayoutVars>
          <dgm:dir/>
          <dgm:animLvl val="lvl"/>
          <dgm:resizeHandles val="exact"/>
        </dgm:presLayoutVars>
      </dgm:prSet>
      <dgm:spPr/>
      <dgm:t>
        <a:bodyPr/>
        <a:lstStyle/>
        <a:p>
          <a:endParaRPr lang="zh-CN" altLang="en-US"/>
        </a:p>
      </dgm:t>
    </dgm:pt>
    <dgm:pt modelId="{B650C82B-715B-4F80-B860-DCE1EAA233CC}" type="pres">
      <dgm:prSet presAssocID="{0A080094-39E8-46EA-92ED-69ED15D3C76C}" presName="linNode" presStyleCnt="0"/>
      <dgm:spPr/>
    </dgm:pt>
    <dgm:pt modelId="{E8AD240A-A7F0-4F49-89BC-1246D37EFA7A}" type="pres">
      <dgm:prSet presAssocID="{0A080094-39E8-46EA-92ED-69ED15D3C76C}" presName="parentText" presStyleLbl="node1" presStyleIdx="0" presStyleCnt="3">
        <dgm:presLayoutVars>
          <dgm:chMax val="1"/>
          <dgm:bulletEnabled val="1"/>
        </dgm:presLayoutVars>
      </dgm:prSet>
      <dgm:spPr/>
      <dgm:t>
        <a:bodyPr/>
        <a:lstStyle/>
        <a:p>
          <a:endParaRPr lang="zh-CN" altLang="en-US"/>
        </a:p>
      </dgm:t>
    </dgm:pt>
    <dgm:pt modelId="{DC67854C-85F9-4DCC-B011-51C183BD5F61}" type="pres">
      <dgm:prSet presAssocID="{0A080094-39E8-46EA-92ED-69ED15D3C76C}" presName="descendantText" presStyleLbl="alignAccFollowNode1" presStyleIdx="0" presStyleCnt="3">
        <dgm:presLayoutVars>
          <dgm:bulletEnabled val="1"/>
        </dgm:presLayoutVars>
      </dgm:prSet>
      <dgm:spPr/>
      <dgm:t>
        <a:bodyPr/>
        <a:lstStyle/>
        <a:p>
          <a:endParaRPr lang="zh-CN" altLang="en-US"/>
        </a:p>
      </dgm:t>
    </dgm:pt>
    <dgm:pt modelId="{9F9CCFD9-6CEE-4635-BAF2-283F474CA0F2}" type="pres">
      <dgm:prSet presAssocID="{02ECF5EF-49EE-4443-8546-9486186C143E}" presName="sp" presStyleCnt="0"/>
      <dgm:spPr/>
    </dgm:pt>
    <dgm:pt modelId="{7B4CADB9-953E-40C4-8F83-4D0FB5535021}" type="pres">
      <dgm:prSet presAssocID="{0433AB1B-83F9-4D4A-BDBB-11508B5869B7}" presName="linNode" presStyleCnt="0"/>
      <dgm:spPr/>
    </dgm:pt>
    <dgm:pt modelId="{F4DAE865-D8BA-4475-981A-20924CC8F187}" type="pres">
      <dgm:prSet presAssocID="{0433AB1B-83F9-4D4A-BDBB-11508B5869B7}" presName="parentText" presStyleLbl="node1" presStyleIdx="1" presStyleCnt="3">
        <dgm:presLayoutVars>
          <dgm:chMax val="1"/>
          <dgm:bulletEnabled val="1"/>
        </dgm:presLayoutVars>
      </dgm:prSet>
      <dgm:spPr/>
      <dgm:t>
        <a:bodyPr/>
        <a:lstStyle/>
        <a:p>
          <a:endParaRPr lang="zh-CN" altLang="en-US"/>
        </a:p>
      </dgm:t>
    </dgm:pt>
    <dgm:pt modelId="{955238BE-8658-4317-938B-D0AA0C49835A}" type="pres">
      <dgm:prSet presAssocID="{0433AB1B-83F9-4D4A-BDBB-11508B5869B7}" presName="descendantText" presStyleLbl="alignAccFollowNode1" presStyleIdx="1" presStyleCnt="3">
        <dgm:presLayoutVars>
          <dgm:bulletEnabled val="1"/>
        </dgm:presLayoutVars>
      </dgm:prSet>
      <dgm:spPr/>
      <dgm:t>
        <a:bodyPr/>
        <a:lstStyle/>
        <a:p>
          <a:endParaRPr lang="zh-CN" altLang="en-US"/>
        </a:p>
      </dgm:t>
    </dgm:pt>
    <dgm:pt modelId="{5977D4D6-5A5D-46AA-9CB5-F95A26D834F3}" type="pres">
      <dgm:prSet presAssocID="{E8DC4FF4-18AB-47DB-818B-5BECE9259E70}" presName="sp" presStyleCnt="0"/>
      <dgm:spPr/>
    </dgm:pt>
    <dgm:pt modelId="{34C9C526-DBAE-4AC4-A09B-E47D66F8D1D2}" type="pres">
      <dgm:prSet presAssocID="{F493F0BD-7194-418A-A74D-95936F07CA4E}" presName="linNode" presStyleCnt="0"/>
      <dgm:spPr/>
    </dgm:pt>
    <dgm:pt modelId="{255CDD10-23F2-445D-99AC-D52EDF1C8DF6}" type="pres">
      <dgm:prSet presAssocID="{F493F0BD-7194-418A-A74D-95936F07CA4E}" presName="parentText" presStyleLbl="node1" presStyleIdx="2" presStyleCnt="3">
        <dgm:presLayoutVars>
          <dgm:chMax val="1"/>
          <dgm:bulletEnabled val="1"/>
        </dgm:presLayoutVars>
      </dgm:prSet>
      <dgm:spPr/>
      <dgm:t>
        <a:bodyPr/>
        <a:lstStyle/>
        <a:p>
          <a:endParaRPr lang="zh-CN" altLang="en-US"/>
        </a:p>
      </dgm:t>
    </dgm:pt>
    <dgm:pt modelId="{0CA85B24-C3C7-4CC7-ABD4-053F91AE6C93}" type="pres">
      <dgm:prSet presAssocID="{F493F0BD-7194-418A-A74D-95936F07CA4E}" presName="descendantText" presStyleLbl="alignAccFollowNode1" presStyleIdx="2" presStyleCnt="3">
        <dgm:presLayoutVars>
          <dgm:bulletEnabled val="1"/>
        </dgm:presLayoutVars>
      </dgm:prSet>
      <dgm:spPr/>
      <dgm:t>
        <a:bodyPr/>
        <a:lstStyle/>
        <a:p>
          <a:endParaRPr lang="zh-CN" altLang="en-US"/>
        </a:p>
      </dgm:t>
    </dgm:pt>
  </dgm:ptLst>
  <dgm:cxnLst>
    <dgm:cxn modelId="{D4465573-3E3F-4480-9AC8-FC51335F39E6}" type="presOf" srcId="{0433AB1B-83F9-4D4A-BDBB-11508B5869B7}" destId="{F4DAE865-D8BA-4475-981A-20924CC8F187}" srcOrd="0" destOrd="0" presId="urn:microsoft.com/office/officeart/2005/8/layout/vList5"/>
    <dgm:cxn modelId="{6B57F3ED-EDF1-4613-9057-687AF9F3D083}" type="presOf" srcId="{0A080094-39E8-46EA-92ED-69ED15D3C76C}" destId="{E8AD240A-A7F0-4F49-89BC-1246D37EFA7A}" srcOrd="0" destOrd="0" presId="urn:microsoft.com/office/officeart/2005/8/layout/vList5"/>
    <dgm:cxn modelId="{CA90932E-0CB0-4444-906F-7D9B63EF552B}" srcId="{F493F0BD-7194-418A-A74D-95936F07CA4E}" destId="{593B9446-2D59-49C9-8507-F77077E49E1F}" srcOrd="1" destOrd="0" parTransId="{67147510-7CE3-48D0-A7DE-8A57DBC2002A}" sibTransId="{8FC2CB3C-B211-4608-89BC-5DD8B5E37F99}"/>
    <dgm:cxn modelId="{A385E346-C63A-4888-A4B8-BD0FD3EF5601}" srcId="{F493F0BD-7194-418A-A74D-95936F07CA4E}" destId="{444EBAC4-AA65-4736-A3B6-9B5A272830C4}" srcOrd="2" destOrd="0" parTransId="{2F5DF961-06A1-4CD9-B8C8-E4D0EE6A41AF}" sibTransId="{E1BEEDB9-912C-4BB5-909B-0CC451A53389}"/>
    <dgm:cxn modelId="{730026CB-2C83-43D5-9BFD-DA6B67EC827A}" srcId="{930C99E0-6703-43F1-9EED-08891ED60402}" destId="{0A080094-39E8-46EA-92ED-69ED15D3C76C}" srcOrd="0" destOrd="0" parTransId="{041F4616-0C6B-4CEB-A81B-8CA7736DE2FC}" sibTransId="{02ECF5EF-49EE-4443-8546-9486186C143E}"/>
    <dgm:cxn modelId="{31E911E4-5DB9-48A6-A317-FFC1C7BF06E0}" type="presOf" srcId="{444EBAC4-AA65-4736-A3B6-9B5A272830C4}" destId="{0CA85B24-C3C7-4CC7-ABD4-053F91AE6C93}" srcOrd="0" destOrd="2" presId="urn:microsoft.com/office/officeart/2005/8/layout/vList5"/>
    <dgm:cxn modelId="{0C2E699C-06F0-4280-A072-0D3E155059D5}" srcId="{0433AB1B-83F9-4D4A-BDBB-11508B5869B7}" destId="{3F8FA727-F1B5-4D1E-A90C-59D176301AD1}" srcOrd="0" destOrd="0" parTransId="{5C53A926-8DFE-4855-9CCE-E13C212F29C7}" sibTransId="{E7DF1F1C-FFB8-4DC3-920B-6551BA93E761}"/>
    <dgm:cxn modelId="{97D3ECD4-CD74-4575-9039-937547666DE1}" type="presOf" srcId="{1CF63895-33A4-47CE-BA9C-79013B5BAF98}" destId="{DC67854C-85F9-4DCC-B011-51C183BD5F61}" srcOrd="0" destOrd="0" presId="urn:microsoft.com/office/officeart/2005/8/layout/vList5"/>
    <dgm:cxn modelId="{4BAE6270-5699-4D44-BA22-697663F6953E}" srcId="{0A080094-39E8-46EA-92ED-69ED15D3C76C}" destId="{1CF63895-33A4-47CE-BA9C-79013B5BAF98}" srcOrd="0" destOrd="0" parTransId="{E7A0636B-ABA9-468A-B0DD-D5FC6FF45868}" sibTransId="{9F3B689B-4B81-40D1-9D07-5AC6A17A8E12}"/>
    <dgm:cxn modelId="{9267129B-3A6E-49A5-A9E7-5034328A1C55}" srcId="{0A080094-39E8-46EA-92ED-69ED15D3C76C}" destId="{1EFD7EA5-0BD5-445E-8DA9-BA64A9721603}" srcOrd="1" destOrd="0" parTransId="{9094D8D4-F954-4B7B-A893-9F2D416B74C4}" sibTransId="{37A970E7-3E56-4EC3-BAA9-6DEF38F45CD7}"/>
    <dgm:cxn modelId="{5BA40E8F-DE4A-4F37-963A-C40E7497C333}" type="presOf" srcId="{F493F0BD-7194-418A-A74D-95936F07CA4E}" destId="{255CDD10-23F2-445D-99AC-D52EDF1C8DF6}" srcOrd="0" destOrd="0" presId="urn:microsoft.com/office/officeart/2005/8/layout/vList5"/>
    <dgm:cxn modelId="{E5F1DD37-25BE-429A-8B22-A4F90E29F5C2}" srcId="{930C99E0-6703-43F1-9EED-08891ED60402}" destId="{0433AB1B-83F9-4D4A-BDBB-11508B5869B7}" srcOrd="1" destOrd="0" parTransId="{D85D18BA-E902-4E2D-80E3-89B739078CE2}" sibTransId="{E8DC4FF4-18AB-47DB-818B-5BECE9259E70}"/>
    <dgm:cxn modelId="{C0300DD8-87B4-452B-8DF7-070E4E028939}" srcId="{0433AB1B-83F9-4D4A-BDBB-11508B5869B7}" destId="{9A2EB580-65C4-46DC-8C4F-46D98C5BB72D}" srcOrd="1" destOrd="0" parTransId="{6EC3294E-DB33-4308-9ECF-0F8988A18772}" sibTransId="{7462D11B-4D81-499B-B47E-A433E71556B1}"/>
    <dgm:cxn modelId="{2DBF383A-1C49-48C3-9E62-AB475F1CBE0A}" type="presOf" srcId="{593B9446-2D59-49C9-8507-F77077E49E1F}" destId="{0CA85B24-C3C7-4CC7-ABD4-053F91AE6C93}" srcOrd="0" destOrd="1" presId="urn:microsoft.com/office/officeart/2005/8/layout/vList5"/>
    <dgm:cxn modelId="{A3E943D9-AA56-4ECF-BCF3-197E84F30065}" type="presOf" srcId="{1EFD7EA5-0BD5-445E-8DA9-BA64A9721603}" destId="{DC67854C-85F9-4DCC-B011-51C183BD5F61}" srcOrd="0" destOrd="1" presId="urn:microsoft.com/office/officeart/2005/8/layout/vList5"/>
    <dgm:cxn modelId="{09962DFF-C044-4F59-8B9E-4B94671426D9}" srcId="{0A080094-39E8-46EA-92ED-69ED15D3C76C}" destId="{6AEC2D60-2CA1-4377-ACF9-A891212F3C06}" srcOrd="2" destOrd="0" parTransId="{722E3C3E-0C4D-4206-B650-6DB095223D7F}" sibTransId="{EEC26EAE-AD4D-4D83-8F84-46537726D2C7}"/>
    <dgm:cxn modelId="{263F1084-2D44-470B-A37E-A78D71F71556}" type="presOf" srcId="{930C99E0-6703-43F1-9EED-08891ED60402}" destId="{A9928D73-E0C7-4420-9254-143ED0B05589}" srcOrd="0" destOrd="0" presId="urn:microsoft.com/office/officeart/2005/8/layout/vList5"/>
    <dgm:cxn modelId="{F7B51E12-DF5E-40E2-9269-54737BDF234F}" srcId="{930C99E0-6703-43F1-9EED-08891ED60402}" destId="{F493F0BD-7194-418A-A74D-95936F07CA4E}" srcOrd="2" destOrd="0" parTransId="{30612E3C-394F-4029-9C90-CC8678E5C8F6}" sibTransId="{8B1B1DAB-A431-4CA4-A3D6-194909B61171}"/>
    <dgm:cxn modelId="{C95D1A02-45F8-4AE0-B7F8-D082F824F7D9}" type="presOf" srcId="{3F8FA727-F1B5-4D1E-A90C-59D176301AD1}" destId="{955238BE-8658-4317-938B-D0AA0C49835A}" srcOrd="0" destOrd="0" presId="urn:microsoft.com/office/officeart/2005/8/layout/vList5"/>
    <dgm:cxn modelId="{A3E4D5F6-6A5F-46D1-A71E-BA03DE073CE3}" srcId="{F493F0BD-7194-418A-A74D-95936F07CA4E}" destId="{49B2339D-34A6-4FBF-875B-B5DBCB4489A9}" srcOrd="0" destOrd="0" parTransId="{46BCD67B-13DC-49AA-8530-458FA5A63861}" sibTransId="{9DCA2621-6BDA-4226-AA40-4FB238070434}"/>
    <dgm:cxn modelId="{6FD6F759-8458-4368-BF9B-08787274F20C}" type="presOf" srcId="{6AEC2D60-2CA1-4377-ACF9-A891212F3C06}" destId="{DC67854C-85F9-4DCC-B011-51C183BD5F61}" srcOrd="0" destOrd="2" presId="urn:microsoft.com/office/officeart/2005/8/layout/vList5"/>
    <dgm:cxn modelId="{240A2320-5875-4E58-B0EA-37C206A144C6}" type="presOf" srcId="{9A2EB580-65C4-46DC-8C4F-46D98C5BB72D}" destId="{955238BE-8658-4317-938B-D0AA0C49835A}" srcOrd="0" destOrd="1" presId="urn:microsoft.com/office/officeart/2005/8/layout/vList5"/>
    <dgm:cxn modelId="{6AE9EF78-C0C7-477E-AB53-BAF091578970}" type="presOf" srcId="{49B2339D-34A6-4FBF-875B-B5DBCB4489A9}" destId="{0CA85B24-C3C7-4CC7-ABD4-053F91AE6C93}" srcOrd="0" destOrd="0" presId="urn:microsoft.com/office/officeart/2005/8/layout/vList5"/>
    <dgm:cxn modelId="{EFA2EFCC-055A-4ECA-B990-E39934697D36}" type="presParOf" srcId="{A9928D73-E0C7-4420-9254-143ED0B05589}" destId="{B650C82B-715B-4F80-B860-DCE1EAA233CC}" srcOrd="0" destOrd="0" presId="urn:microsoft.com/office/officeart/2005/8/layout/vList5"/>
    <dgm:cxn modelId="{68DC28C0-91D4-4871-A3C5-51C1BE628BAC}" type="presParOf" srcId="{B650C82B-715B-4F80-B860-DCE1EAA233CC}" destId="{E8AD240A-A7F0-4F49-89BC-1246D37EFA7A}" srcOrd="0" destOrd="0" presId="urn:microsoft.com/office/officeart/2005/8/layout/vList5"/>
    <dgm:cxn modelId="{82583E08-DC37-4C1E-8003-21B68DA45500}" type="presParOf" srcId="{B650C82B-715B-4F80-B860-DCE1EAA233CC}" destId="{DC67854C-85F9-4DCC-B011-51C183BD5F61}" srcOrd="1" destOrd="0" presId="urn:microsoft.com/office/officeart/2005/8/layout/vList5"/>
    <dgm:cxn modelId="{005B93BB-6473-438C-B6AE-B9FDC321AAEA}" type="presParOf" srcId="{A9928D73-E0C7-4420-9254-143ED0B05589}" destId="{9F9CCFD9-6CEE-4635-BAF2-283F474CA0F2}" srcOrd="1" destOrd="0" presId="urn:microsoft.com/office/officeart/2005/8/layout/vList5"/>
    <dgm:cxn modelId="{0DFA83B2-E50E-40F8-A510-A7DEBD080E1F}" type="presParOf" srcId="{A9928D73-E0C7-4420-9254-143ED0B05589}" destId="{7B4CADB9-953E-40C4-8F83-4D0FB5535021}" srcOrd="2" destOrd="0" presId="urn:microsoft.com/office/officeart/2005/8/layout/vList5"/>
    <dgm:cxn modelId="{9348D627-9533-4906-BD73-E539CC3B6CA3}" type="presParOf" srcId="{7B4CADB9-953E-40C4-8F83-4D0FB5535021}" destId="{F4DAE865-D8BA-4475-981A-20924CC8F187}" srcOrd="0" destOrd="0" presId="urn:microsoft.com/office/officeart/2005/8/layout/vList5"/>
    <dgm:cxn modelId="{70790865-B7DB-4F50-BC20-FE10A3611316}" type="presParOf" srcId="{7B4CADB9-953E-40C4-8F83-4D0FB5535021}" destId="{955238BE-8658-4317-938B-D0AA0C49835A}" srcOrd="1" destOrd="0" presId="urn:microsoft.com/office/officeart/2005/8/layout/vList5"/>
    <dgm:cxn modelId="{A7139223-7F8B-474B-AD89-384AAAA6513C}" type="presParOf" srcId="{A9928D73-E0C7-4420-9254-143ED0B05589}" destId="{5977D4D6-5A5D-46AA-9CB5-F95A26D834F3}" srcOrd="3" destOrd="0" presId="urn:microsoft.com/office/officeart/2005/8/layout/vList5"/>
    <dgm:cxn modelId="{0772C326-CA13-476C-99C8-A3B4C1E45AA2}" type="presParOf" srcId="{A9928D73-E0C7-4420-9254-143ED0B05589}" destId="{34C9C526-DBAE-4AC4-A09B-E47D66F8D1D2}" srcOrd="4" destOrd="0" presId="urn:microsoft.com/office/officeart/2005/8/layout/vList5"/>
    <dgm:cxn modelId="{3F85DBBD-5343-4719-B25C-D2AC6ECAD378}" type="presParOf" srcId="{34C9C526-DBAE-4AC4-A09B-E47D66F8D1D2}" destId="{255CDD10-23F2-445D-99AC-D52EDF1C8DF6}" srcOrd="0" destOrd="0" presId="urn:microsoft.com/office/officeart/2005/8/layout/vList5"/>
    <dgm:cxn modelId="{B3F59833-046D-4486-B98F-C2DE31B299AC}" type="presParOf" srcId="{34C9C526-DBAE-4AC4-A09B-E47D66F8D1D2}" destId="{0CA85B24-C3C7-4CC7-ABD4-053F91AE6C93}" srcOrd="1" destOrd="0" presId="urn:microsoft.com/office/officeart/2005/8/layout/vList5"/>
  </dgm:cxnLst>
  <dgm:bg/>
  <dgm:whole/>
</dgm:dataModel>
</file>

<file path=ppt/diagrams/data12.xml><?xml version="1.0" encoding="utf-8"?>
<dgm:dataModel xmlns:dgm="http://schemas.openxmlformats.org/drawingml/2006/diagram" xmlns:a="http://schemas.openxmlformats.org/drawingml/2006/main">
  <dgm:ptLst>
    <dgm:pt modelId="{C2F1CA8A-859B-4329-87F8-B041C0ED5C7B}" type="doc">
      <dgm:prSet loTypeId="urn:microsoft.com/office/officeart/2005/8/layout/venn3" loCatId="relationship" qsTypeId="urn:microsoft.com/office/officeart/2005/8/quickstyle/simple1" qsCatId="simple" csTypeId="urn:microsoft.com/office/officeart/2005/8/colors/accent1_2" csCatId="accent1"/>
      <dgm:spPr/>
      <dgm:t>
        <a:bodyPr/>
        <a:lstStyle/>
        <a:p>
          <a:endParaRPr lang="zh-CN" altLang="en-US"/>
        </a:p>
      </dgm:t>
    </dgm:pt>
    <dgm:pt modelId="{77B40E71-4150-4243-AF97-3C7B7734D4C9}">
      <dgm:prSet/>
      <dgm:spPr/>
      <dgm:t>
        <a:bodyPr/>
        <a:lstStyle/>
        <a:p>
          <a:pPr rtl="0"/>
          <a:r>
            <a:rPr lang="zh-CN" dirty="0" smtClean="0"/>
            <a:t>股权性融资：公司型投资、普通合伙制、有限合伙制等</a:t>
          </a:r>
          <a:endParaRPr lang="en-US" dirty="0"/>
        </a:p>
      </dgm:t>
    </dgm:pt>
    <dgm:pt modelId="{F705A4B5-78F5-447C-A960-E0AEB481B2FB}" type="parTrans" cxnId="{760085EA-E664-438F-87D7-02B12254C28C}">
      <dgm:prSet/>
      <dgm:spPr/>
      <dgm:t>
        <a:bodyPr/>
        <a:lstStyle/>
        <a:p>
          <a:endParaRPr lang="zh-CN" altLang="en-US"/>
        </a:p>
      </dgm:t>
    </dgm:pt>
    <dgm:pt modelId="{DF890F31-A4F1-44B8-971A-28696CFA9AA4}" type="sibTrans" cxnId="{760085EA-E664-438F-87D7-02B12254C28C}">
      <dgm:prSet/>
      <dgm:spPr/>
      <dgm:t>
        <a:bodyPr/>
        <a:lstStyle/>
        <a:p>
          <a:endParaRPr lang="zh-CN" altLang="en-US"/>
        </a:p>
      </dgm:t>
    </dgm:pt>
    <dgm:pt modelId="{4B2DB1EA-70C1-4E6A-B85E-8B72BF214F0E}">
      <dgm:prSet/>
      <dgm:spPr/>
      <dgm:t>
        <a:bodyPr/>
        <a:lstStyle/>
        <a:p>
          <a:pPr rtl="0"/>
          <a:r>
            <a:rPr lang="zh-CN" dirty="0" smtClean="0"/>
            <a:t>基金融资：产业基金、公、私募基金、理财信托基金等</a:t>
          </a:r>
          <a:endParaRPr lang="en-US" dirty="0"/>
        </a:p>
      </dgm:t>
    </dgm:pt>
    <dgm:pt modelId="{ACF11F89-5763-45F2-9B42-9E056556DCA2}" type="parTrans" cxnId="{099969D9-3AA2-4F6C-A3FA-FF9C60317325}">
      <dgm:prSet/>
      <dgm:spPr/>
      <dgm:t>
        <a:bodyPr/>
        <a:lstStyle/>
        <a:p>
          <a:endParaRPr lang="zh-CN" altLang="en-US"/>
        </a:p>
      </dgm:t>
    </dgm:pt>
    <dgm:pt modelId="{49A1D854-9BD2-47F4-9DDC-CA292DC181B2}" type="sibTrans" cxnId="{099969D9-3AA2-4F6C-A3FA-FF9C60317325}">
      <dgm:prSet/>
      <dgm:spPr/>
      <dgm:t>
        <a:bodyPr/>
        <a:lstStyle/>
        <a:p>
          <a:endParaRPr lang="zh-CN" altLang="en-US"/>
        </a:p>
      </dgm:t>
    </dgm:pt>
    <dgm:pt modelId="{8FE0D425-1E10-41E8-BBE1-34E7EC84E286}">
      <dgm:prSet/>
      <dgm:spPr/>
      <dgm:t>
        <a:bodyPr/>
        <a:lstStyle/>
        <a:p>
          <a:pPr rtl="0"/>
          <a:r>
            <a:rPr lang="zh-CN" dirty="0" smtClean="0"/>
            <a:t>债券融资：企业债、项目债、可转换债、资产证券化等</a:t>
          </a:r>
          <a:endParaRPr lang="en-US" dirty="0"/>
        </a:p>
      </dgm:t>
    </dgm:pt>
    <dgm:pt modelId="{F7C951D3-7BEB-4246-8750-DB2258983AFE}" type="parTrans" cxnId="{FB4308B1-8590-4C90-886C-385F661DA608}">
      <dgm:prSet/>
      <dgm:spPr/>
      <dgm:t>
        <a:bodyPr/>
        <a:lstStyle/>
        <a:p>
          <a:endParaRPr lang="zh-CN" altLang="en-US"/>
        </a:p>
      </dgm:t>
    </dgm:pt>
    <dgm:pt modelId="{865CED34-B478-421A-9CE8-CEDA424AECAB}" type="sibTrans" cxnId="{FB4308B1-8590-4C90-886C-385F661DA608}">
      <dgm:prSet/>
      <dgm:spPr/>
      <dgm:t>
        <a:bodyPr/>
        <a:lstStyle/>
        <a:p>
          <a:endParaRPr lang="zh-CN" altLang="en-US"/>
        </a:p>
      </dgm:t>
    </dgm:pt>
    <dgm:pt modelId="{F0AACB96-F9BD-46B2-A963-3684CB761534}">
      <dgm:prSet/>
      <dgm:spPr/>
      <dgm:t>
        <a:bodyPr/>
        <a:lstStyle/>
        <a:p>
          <a:pPr rtl="0"/>
          <a:r>
            <a:rPr lang="zh-CN" dirty="0" smtClean="0"/>
            <a:t>贷款融资：资产抵押贷款、项目收益权贷款、项目应收款贷款等</a:t>
          </a:r>
          <a:endParaRPr lang="en-US" dirty="0"/>
        </a:p>
      </dgm:t>
    </dgm:pt>
    <dgm:pt modelId="{FBA547E9-4349-4A0A-AD1B-F51FF3878816}" type="parTrans" cxnId="{A6FD337A-CF70-4E61-BA89-8CAC4E33ED9D}">
      <dgm:prSet/>
      <dgm:spPr/>
      <dgm:t>
        <a:bodyPr/>
        <a:lstStyle/>
        <a:p>
          <a:endParaRPr lang="zh-CN" altLang="en-US"/>
        </a:p>
      </dgm:t>
    </dgm:pt>
    <dgm:pt modelId="{1E929C1C-B75D-400E-992D-A3489CD283AB}" type="sibTrans" cxnId="{A6FD337A-CF70-4E61-BA89-8CAC4E33ED9D}">
      <dgm:prSet/>
      <dgm:spPr/>
      <dgm:t>
        <a:bodyPr/>
        <a:lstStyle/>
        <a:p>
          <a:endParaRPr lang="zh-CN" altLang="en-US"/>
        </a:p>
      </dgm:t>
    </dgm:pt>
    <dgm:pt modelId="{9910DEDD-FC94-4B24-80DD-451B95F857DA}">
      <dgm:prSet/>
      <dgm:spPr/>
      <dgm:t>
        <a:bodyPr/>
        <a:lstStyle/>
        <a:p>
          <a:pPr rtl="0"/>
          <a:r>
            <a:rPr lang="zh-CN" dirty="0" smtClean="0"/>
            <a:t>企业上市融资</a:t>
          </a:r>
          <a:endParaRPr lang="en-US" dirty="0"/>
        </a:p>
      </dgm:t>
    </dgm:pt>
    <dgm:pt modelId="{52B5D9B9-2E01-45FD-95D9-A2CD073DD7C7}" type="parTrans" cxnId="{7E5F2AE6-5EE9-4E04-BBBA-98A7617802E5}">
      <dgm:prSet/>
      <dgm:spPr/>
      <dgm:t>
        <a:bodyPr/>
        <a:lstStyle/>
        <a:p>
          <a:endParaRPr lang="zh-CN" altLang="en-US"/>
        </a:p>
      </dgm:t>
    </dgm:pt>
    <dgm:pt modelId="{DF896718-8159-44F1-8118-D60E70A95868}" type="sibTrans" cxnId="{7E5F2AE6-5EE9-4E04-BBBA-98A7617802E5}">
      <dgm:prSet/>
      <dgm:spPr/>
      <dgm:t>
        <a:bodyPr/>
        <a:lstStyle/>
        <a:p>
          <a:endParaRPr lang="zh-CN" altLang="en-US"/>
        </a:p>
      </dgm:t>
    </dgm:pt>
    <dgm:pt modelId="{340BB6ED-2E4D-4305-A66C-2789593D60F5}" type="pres">
      <dgm:prSet presAssocID="{C2F1CA8A-859B-4329-87F8-B041C0ED5C7B}" presName="Name0" presStyleCnt="0">
        <dgm:presLayoutVars>
          <dgm:dir/>
          <dgm:resizeHandles val="exact"/>
        </dgm:presLayoutVars>
      </dgm:prSet>
      <dgm:spPr/>
      <dgm:t>
        <a:bodyPr/>
        <a:lstStyle/>
        <a:p>
          <a:endParaRPr lang="zh-CN" altLang="en-US"/>
        </a:p>
      </dgm:t>
    </dgm:pt>
    <dgm:pt modelId="{702DA5A4-2EB7-423A-B34D-08B78083D594}" type="pres">
      <dgm:prSet presAssocID="{77B40E71-4150-4243-AF97-3C7B7734D4C9}" presName="Name5" presStyleLbl="vennNode1" presStyleIdx="0" presStyleCnt="5">
        <dgm:presLayoutVars>
          <dgm:bulletEnabled val="1"/>
        </dgm:presLayoutVars>
      </dgm:prSet>
      <dgm:spPr/>
      <dgm:t>
        <a:bodyPr/>
        <a:lstStyle/>
        <a:p>
          <a:endParaRPr lang="zh-CN" altLang="en-US"/>
        </a:p>
      </dgm:t>
    </dgm:pt>
    <dgm:pt modelId="{31DF9BA5-435C-431C-B5F2-288F1A7CEB3F}" type="pres">
      <dgm:prSet presAssocID="{DF890F31-A4F1-44B8-971A-28696CFA9AA4}" presName="space" presStyleCnt="0"/>
      <dgm:spPr/>
    </dgm:pt>
    <dgm:pt modelId="{9DA64CA2-EEAE-4C09-BAC5-C67FD85BDED5}" type="pres">
      <dgm:prSet presAssocID="{4B2DB1EA-70C1-4E6A-B85E-8B72BF214F0E}" presName="Name5" presStyleLbl="vennNode1" presStyleIdx="1" presStyleCnt="5">
        <dgm:presLayoutVars>
          <dgm:bulletEnabled val="1"/>
        </dgm:presLayoutVars>
      </dgm:prSet>
      <dgm:spPr/>
      <dgm:t>
        <a:bodyPr/>
        <a:lstStyle/>
        <a:p>
          <a:endParaRPr lang="zh-CN" altLang="en-US"/>
        </a:p>
      </dgm:t>
    </dgm:pt>
    <dgm:pt modelId="{FF7B5CA6-1B88-4222-9A43-620EFC4E39A7}" type="pres">
      <dgm:prSet presAssocID="{49A1D854-9BD2-47F4-9DDC-CA292DC181B2}" presName="space" presStyleCnt="0"/>
      <dgm:spPr/>
    </dgm:pt>
    <dgm:pt modelId="{7544C18B-27FC-4F10-9B2F-2F6D8A418610}" type="pres">
      <dgm:prSet presAssocID="{8FE0D425-1E10-41E8-BBE1-34E7EC84E286}" presName="Name5" presStyleLbl="vennNode1" presStyleIdx="2" presStyleCnt="5">
        <dgm:presLayoutVars>
          <dgm:bulletEnabled val="1"/>
        </dgm:presLayoutVars>
      </dgm:prSet>
      <dgm:spPr/>
      <dgm:t>
        <a:bodyPr/>
        <a:lstStyle/>
        <a:p>
          <a:endParaRPr lang="zh-CN" altLang="en-US"/>
        </a:p>
      </dgm:t>
    </dgm:pt>
    <dgm:pt modelId="{B4C2096A-0F83-401D-B136-E8A3653321EA}" type="pres">
      <dgm:prSet presAssocID="{865CED34-B478-421A-9CE8-CEDA424AECAB}" presName="space" presStyleCnt="0"/>
      <dgm:spPr/>
    </dgm:pt>
    <dgm:pt modelId="{71AEDCFA-4119-4561-935A-D889FF2D3F34}" type="pres">
      <dgm:prSet presAssocID="{F0AACB96-F9BD-46B2-A963-3684CB761534}" presName="Name5" presStyleLbl="vennNode1" presStyleIdx="3" presStyleCnt="5">
        <dgm:presLayoutVars>
          <dgm:bulletEnabled val="1"/>
        </dgm:presLayoutVars>
      </dgm:prSet>
      <dgm:spPr/>
      <dgm:t>
        <a:bodyPr/>
        <a:lstStyle/>
        <a:p>
          <a:endParaRPr lang="zh-CN" altLang="en-US"/>
        </a:p>
      </dgm:t>
    </dgm:pt>
    <dgm:pt modelId="{E73B0BF6-7FE8-4BCF-9E46-84D5E23A57A6}" type="pres">
      <dgm:prSet presAssocID="{1E929C1C-B75D-400E-992D-A3489CD283AB}" presName="space" presStyleCnt="0"/>
      <dgm:spPr/>
    </dgm:pt>
    <dgm:pt modelId="{48EA35EA-9C00-47D0-A5E6-D264FCEE2F9C}" type="pres">
      <dgm:prSet presAssocID="{9910DEDD-FC94-4B24-80DD-451B95F857DA}" presName="Name5" presStyleLbl="vennNode1" presStyleIdx="4" presStyleCnt="5">
        <dgm:presLayoutVars>
          <dgm:bulletEnabled val="1"/>
        </dgm:presLayoutVars>
      </dgm:prSet>
      <dgm:spPr/>
      <dgm:t>
        <a:bodyPr/>
        <a:lstStyle/>
        <a:p>
          <a:endParaRPr lang="zh-CN" altLang="en-US"/>
        </a:p>
      </dgm:t>
    </dgm:pt>
  </dgm:ptLst>
  <dgm:cxnLst>
    <dgm:cxn modelId="{760085EA-E664-438F-87D7-02B12254C28C}" srcId="{C2F1CA8A-859B-4329-87F8-B041C0ED5C7B}" destId="{77B40E71-4150-4243-AF97-3C7B7734D4C9}" srcOrd="0" destOrd="0" parTransId="{F705A4B5-78F5-447C-A960-E0AEB481B2FB}" sibTransId="{DF890F31-A4F1-44B8-971A-28696CFA9AA4}"/>
    <dgm:cxn modelId="{9FD716B2-BD30-401E-88A0-8E524BBAEC1B}" type="presOf" srcId="{8FE0D425-1E10-41E8-BBE1-34E7EC84E286}" destId="{7544C18B-27FC-4F10-9B2F-2F6D8A418610}" srcOrd="0" destOrd="0" presId="urn:microsoft.com/office/officeart/2005/8/layout/venn3"/>
    <dgm:cxn modelId="{7E5F2AE6-5EE9-4E04-BBBA-98A7617802E5}" srcId="{C2F1CA8A-859B-4329-87F8-B041C0ED5C7B}" destId="{9910DEDD-FC94-4B24-80DD-451B95F857DA}" srcOrd="4" destOrd="0" parTransId="{52B5D9B9-2E01-45FD-95D9-A2CD073DD7C7}" sibTransId="{DF896718-8159-44F1-8118-D60E70A95868}"/>
    <dgm:cxn modelId="{90CEE615-FD35-4A20-BC3A-4EA109A7B8D7}" type="presOf" srcId="{77B40E71-4150-4243-AF97-3C7B7734D4C9}" destId="{702DA5A4-2EB7-423A-B34D-08B78083D594}" srcOrd="0" destOrd="0" presId="urn:microsoft.com/office/officeart/2005/8/layout/venn3"/>
    <dgm:cxn modelId="{BFD8915A-6165-494A-AB8C-59BF37EAFC36}" type="presOf" srcId="{F0AACB96-F9BD-46B2-A963-3684CB761534}" destId="{71AEDCFA-4119-4561-935A-D889FF2D3F34}" srcOrd="0" destOrd="0" presId="urn:microsoft.com/office/officeart/2005/8/layout/venn3"/>
    <dgm:cxn modelId="{F4E40FA0-F819-4E71-A399-8A3599D47503}" type="presOf" srcId="{4B2DB1EA-70C1-4E6A-B85E-8B72BF214F0E}" destId="{9DA64CA2-EEAE-4C09-BAC5-C67FD85BDED5}" srcOrd="0" destOrd="0" presId="urn:microsoft.com/office/officeart/2005/8/layout/venn3"/>
    <dgm:cxn modelId="{099969D9-3AA2-4F6C-A3FA-FF9C60317325}" srcId="{C2F1CA8A-859B-4329-87F8-B041C0ED5C7B}" destId="{4B2DB1EA-70C1-4E6A-B85E-8B72BF214F0E}" srcOrd="1" destOrd="0" parTransId="{ACF11F89-5763-45F2-9B42-9E056556DCA2}" sibTransId="{49A1D854-9BD2-47F4-9DDC-CA292DC181B2}"/>
    <dgm:cxn modelId="{FB4308B1-8590-4C90-886C-385F661DA608}" srcId="{C2F1CA8A-859B-4329-87F8-B041C0ED5C7B}" destId="{8FE0D425-1E10-41E8-BBE1-34E7EC84E286}" srcOrd="2" destOrd="0" parTransId="{F7C951D3-7BEB-4246-8750-DB2258983AFE}" sibTransId="{865CED34-B478-421A-9CE8-CEDA424AECAB}"/>
    <dgm:cxn modelId="{A6FD337A-CF70-4E61-BA89-8CAC4E33ED9D}" srcId="{C2F1CA8A-859B-4329-87F8-B041C0ED5C7B}" destId="{F0AACB96-F9BD-46B2-A963-3684CB761534}" srcOrd="3" destOrd="0" parTransId="{FBA547E9-4349-4A0A-AD1B-F51FF3878816}" sibTransId="{1E929C1C-B75D-400E-992D-A3489CD283AB}"/>
    <dgm:cxn modelId="{B53C8E65-AFEB-4764-A11F-4A9D7878B150}" type="presOf" srcId="{9910DEDD-FC94-4B24-80DD-451B95F857DA}" destId="{48EA35EA-9C00-47D0-A5E6-D264FCEE2F9C}" srcOrd="0" destOrd="0" presId="urn:microsoft.com/office/officeart/2005/8/layout/venn3"/>
    <dgm:cxn modelId="{8956BD9C-FE64-4E6C-86C3-2F22190141B7}" type="presOf" srcId="{C2F1CA8A-859B-4329-87F8-B041C0ED5C7B}" destId="{340BB6ED-2E4D-4305-A66C-2789593D60F5}" srcOrd="0" destOrd="0" presId="urn:microsoft.com/office/officeart/2005/8/layout/venn3"/>
    <dgm:cxn modelId="{2B230DD0-C4FA-49C4-8E35-BD14AF4F3F9A}" type="presParOf" srcId="{340BB6ED-2E4D-4305-A66C-2789593D60F5}" destId="{702DA5A4-2EB7-423A-B34D-08B78083D594}" srcOrd="0" destOrd="0" presId="urn:microsoft.com/office/officeart/2005/8/layout/venn3"/>
    <dgm:cxn modelId="{9FE51B22-4900-4ABC-AC83-3FF70036659D}" type="presParOf" srcId="{340BB6ED-2E4D-4305-A66C-2789593D60F5}" destId="{31DF9BA5-435C-431C-B5F2-288F1A7CEB3F}" srcOrd="1" destOrd="0" presId="urn:microsoft.com/office/officeart/2005/8/layout/venn3"/>
    <dgm:cxn modelId="{B0BFDD5E-91D5-4CC0-9C3D-1E434C9945C4}" type="presParOf" srcId="{340BB6ED-2E4D-4305-A66C-2789593D60F5}" destId="{9DA64CA2-EEAE-4C09-BAC5-C67FD85BDED5}" srcOrd="2" destOrd="0" presId="urn:microsoft.com/office/officeart/2005/8/layout/venn3"/>
    <dgm:cxn modelId="{B8ABC698-7DCE-4C39-8518-6C57E25B0985}" type="presParOf" srcId="{340BB6ED-2E4D-4305-A66C-2789593D60F5}" destId="{FF7B5CA6-1B88-4222-9A43-620EFC4E39A7}" srcOrd="3" destOrd="0" presId="urn:microsoft.com/office/officeart/2005/8/layout/venn3"/>
    <dgm:cxn modelId="{A173766C-3B82-4A3F-A3B2-5242682F1AC5}" type="presParOf" srcId="{340BB6ED-2E4D-4305-A66C-2789593D60F5}" destId="{7544C18B-27FC-4F10-9B2F-2F6D8A418610}" srcOrd="4" destOrd="0" presId="urn:microsoft.com/office/officeart/2005/8/layout/venn3"/>
    <dgm:cxn modelId="{3256A04B-363F-4095-A1FB-7E5651B9452E}" type="presParOf" srcId="{340BB6ED-2E4D-4305-A66C-2789593D60F5}" destId="{B4C2096A-0F83-401D-B136-E8A3653321EA}" srcOrd="5" destOrd="0" presId="urn:microsoft.com/office/officeart/2005/8/layout/venn3"/>
    <dgm:cxn modelId="{AD311F6C-B6B6-4093-B15B-07493EBF93D5}" type="presParOf" srcId="{340BB6ED-2E4D-4305-A66C-2789593D60F5}" destId="{71AEDCFA-4119-4561-935A-D889FF2D3F34}" srcOrd="6" destOrd="0" presId="urn:microsoft.com/office/officeart/2005/8/layout/venn3"/>
    <dgm:cxn modelId="{0E166CD9-621E-4824-ADED-A39284FDCD10}" type="presParOf" srcId="{340BB6ED-2E4D-4305-A66C-2789593D60F5}" destId="{E73B0BF6-7FE8-4BCF-9E46-84D5E23A57A6}" srcOrd="7" destOrd="0" presId="urn:microsoft.com/office/officeart/2005/8/layout/venn3"/>
    <dgm:cxn modelId="{BA0D2F55-C499-4CD0-9435-274756CB7851}" type="presParOf" srcId="{340BB6ED-2E4D-4305-A66C-2789593D60F5}" destId="{48EA35EA-9C00-47D0-A5E6-D264FCEE2F9C}" srcOrd="8" destOrd="0" presId="urn:microsoft.com/office/officeart/2005/8/layout/venn3"/>
  </dgm:cxnLst>
  <dgm:bg/>
  <dgm:whole/>
</dgm:dataModel>
</file>

<file path=ppt/diagrams/data13.xml><?xml version="1.0" encoding="utf-8"?>
<dgm:dataModel xmlns:dgm="http://schemas.openxmlformats.org/drawingml/2006/diagram" xmlns:a="http://schemas.openxmlformats.org/drawingml/2006/main">
  <dgm:ptLst>
    <dgm:pt modelId="{A1256D88-8306-46F0-A00F-9D803E830534}"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zh-CN" altLang="en-US"/>
        </a:p>
      </dgm:t>
    </dgm:pt>
    <dgm:pt modelId="{DE59B0D5-AE81-407E-90CF-1A330E86C63E}">
      <dgm:prSet/>
      <dgm:spPr/>
      <dgm:t>
        <a:bodyPr/>
        <a:lstStyle/>
        <a:p>
          <a:pPr rtl="0"/>
          <a:r>
            <a:rPr lang="zh-CN" dirty="0" smtClean="0"/>
            <a:t>控制负债规模，慎用金融杠杆</a:t>
          </a:r>
          <a:endParaRPr lang="en-US" dirty="0"/>
        </a:p>
      </dgm:t>
    </dgm:pt>
    <dgm:pt modelId="{A0155D77-A88B-4D7B-8C07-2795A8C77B91}" type="parTrans" cxnId="{E92664D2-2807-4B95-849F-79BAC853C00B}">
      <dgm:prSet/>
      <dgm:spPr/>
      <dgm:t>
        <a:bodyPr/>
        <a:lstStyle/>
        <a:p>
          <a:endParaRPr lang="zh-CN" altLang="en-US"/>
        </a:p>
      </dgm:t>
    </dgm:pt>
    <dgm:pt modelId="{1321E63B-CDBB-474C-892C-DA07B3BAEEE4}" type="sibTrans" cxnId="{E92664D2-2807-4B95-849F-79BAC853C00B}">
      <dgm:prSet/>
      <dgm:spPr/>
      <dgm:t>
        <a:bodyPr/>
        <a:lstStyle/>
        <a:p>
          <a:endParaRPr lang="zh-CN" altLang="en-US"/>
        </a:p>
      </dgm:t>
    </dgm:pt>
    <dgm:pt modelId="{820938DA-4741-42A7-B749-A6161472B446}">
      <dgm:prSet/>
      <dgm:spPr/>
      <dgm:t>
        <a:bodyPr/>
        <a:lstStyle/>
        <a:p>
          <a:pPr rtl="0"/>
          <a:r>
            <a:rPr lang="zh-CN" dirty="0" smtClean="0"/>
            <a:t>优化负债结构，多用直接融资</a:t>
          </a:r>
          <a:endParaRPr lang="en-US" dirty="0"/>
        </a:p>
      </dgm:t>
    </dgm:pt>
    <dgm:pt modelId="{3BACD97A-4BE2-4D8F-96AC-8E753C4E1304}" type="parTrans" cxnId="{F95CA77A-E8D0-48F7-A1E5-0E56D261AC85}">
      <dgm:prSet/>
      <dgm:spPr/>
      <dgm:t>
        <a:bodyPr/>
        <a:lstStyle/>
        <a:p>
          <a:endParaRPr lang="zh-CN" altLang="en-US"/>
        </a:p>
      </dgm:t>
    </dgm:pt>
    <dgm:pt modelId="{BCAD8A83-7A39-49FF-8A40-0A3639A2EF41}" type="sibTrans" cxnId="{F95CA77A-E8D0-48F7-A1E5-0E56D261AC85}">
      <dgm:prSet/>
      <dgm:spPr/>
      <dgm:t>
        <a:bodyPr/>
        <a:lstStyle/>
        <a:p>
          <a:endParaRPr lang="zh-CN" altLang="en-US"/>
        </a:p>
      </dgm:t>
    </dgm:pt>
    <dgm:pt modelId="{B412245E-A2EA-4E1B-918D-508E917F37FF}">
      <dgm:prSet/>
      <dgm:spPr/>
      <dgm:t>
        <a:bodyPr/>
        <a:lstStyle/>
        <a:p>
          <a:pPr rtl="0"/>
          <a:r>
            <a:rPr lang="zh-CN" dirty="0" smtClean="0"/>
            <a:t>降低负债利息率，保证项目收益</a:t>
          </a:r>
          <a:endParaRPr lang="en-US" dirty="0"/>
        </a:p>
      </dgm:t>
    </dgm:pt>
    <dgm:pt modelId="{07725A04-9B68-4512-B8C5-69D5866E6F97}" type="parTrans" cxnId="{2670A673-ACB8-4A9B-B5D6-5F25E3997779}">
      <dgm:prSet/>
      <dgm:spPr/>
      <dgm:t>
        <a:bodyPr/>
        <a:lstStyle/>
        <a:p>
          <a:endParaRPr lang="zh-CN" altLang="en-US"/>
        </a:p>
      </dgm:t>
    </dgm:pt>
    <dgm:pt modelId="{64DFAD26-048E-42AF-9BBE-7A93EE308DF9}" type="sibTrans" cxnId="{2670A673-ACB8-4A9B-B5D6-5F25E3997779}">
      <dgm:prSet/>
      <dgm:spPr/>
      <dgm:t>
        <a:bodyPr/>
        <a:lstStyle/>
        <a:p>
          <a:endParaRPr lang="zh-CN" altLang="en-US"/>
        </a:p>
      </dgm:t>
    </dgm:pt>
    <dgm:pt modelId="{3CF21416-3D79-49EB-86D9-CE8F18EEF24A}">
      <dgm:prSet/>
      <dgm:spPr/>
      <dgm:t>
        <a:bodyPr/>
        <a:lstStyle/>
        <a:p>
          <a:pPr rtl="0"/>
          <a:r>
            <a:rPr lang="zh-CN" dirty="0" smtClean="0"/>
            <a:t>完善负债的期限结构，防止资金链断裂</a:t>
          </a:r>
          <a:endParaRPr lang="zh-CN" dirty="0"/>
        </a:p>
      </dgm:t>
    </dgm:pt>
    <dgm:pt modelId="{040DE893-A1FE-4738-B17A-47215935C3F9}" type="parTrans" cxnId="{5A78BBA5-B26E-45A7-B387-6DD1B39D629D}">
      <dgm:prSet/>
      <dgm:spPr/>
      <dgm:t>
        <a:bodyPr/>
        <a:lstStyle/>
        <a:p>
          <a:endParaRPr lang="zh-CN" altLang="en-US"/>
        </a:p>
      </dgm:t>
    </dgm:pt>
    <dgm:pt modelId="{53034CEF-659E-4336-864C-433A7C1CE290}" type="sibTrans" cxnId="{5A78BBA5-B26E-45A7-B387-6DD1B39D629D}">
      <dgm:prSet/>
      <dgm:spPr/>
      <dgm:t>
        <a:bodyPr/>
        <a:lstStyle/>
        <a:p>
          <a:endParaRPr lang="zh-CN" altLang="en-US"/>
        </a:p>
      </dgm:t>
    </dgm:pt>
    <dgm:pt modelId="{ABE1CB75-38B1-413A-8782-85AAC047117F}" type="pres">
      <dgm:prSet presAssocID="{A1256D88-8306-46F0-A00F-9D803E830534}" presName="matrix" presStyleCnt="0">
        <dgm:presLayoutVars>
          <dgm:chMax val="1"/>
          <dgm:dir/>
          <dgm:resizeHandles val="exact"/>
        </dgm:presLayoutVars>
      </dgm:prSet>
      <dgm:spPr/>
      <dgm:t>
        <a:bodyPr/>
        <a:lstStyle/>
        <a:p>
          <a:endParaRPr lang="zh-CN" altLang="en-US"/>
        </a:p>
      </dgm:t>
    </dgm:pt>
    <dgm:pt modelId="{A3272FB5-4692-4009-9A09-6E664A378C6A}" type="pres">
      <dgm:prSet presAssocID="{A1256D88-8306-46F0-A00F-9D803E830534}" presName="diamond" presStyleLbl="bgShp" presStyleIdx="0" presStyleCnt="1"/>
      <dgm:spPr/>
    </dgm:pt>
    <dgm:pt modelId="{BA1C58F7-39E7-4C2E-A3CE-C41DA369A138}" type="pres">
      <dgm:prSet presAssocID="{A1256D88-8306-46F0-A00F-9D803E830534}" presName="quad1" presStyleLbl="node1" presStyleIdx="0" presStyleCnt="4">
        <dgm:presLayoutVars>
          <dgm:chMax val="0"/>
          <dgm:chPref val="0"/>
          <dgm:bulletEnabled val="1"/>
        </dgm:presLayoutVars>
      </dgm:prSet>
      <dgm:spPr/>
      <dgm:t>
        <a:bodyPr/>
        <a:lstStyle/>
        <a:p>
          <a:endParaRPr lang="zh-CN" altLang="en-US"/>
        </a:p>
      </dgm:t>
    </dgm:pt>
    <dgm:pt modelId="{549CC994-5AD1-48A6-AC97-0BDBABFE45A6}" type="pres">
      <dgm:prSet presAssocID="{A1256D88-8306-46F0-A00F-9D803E830534}" presName="quad2" presStyleLbl="node1" presStyleIdx="1" presStyleCnt="4">
        <dgm:presLayoutVars>
          <dgm:chMax val="0"/>
          <dgm:chPref val="0"/>
          <dgm:bulletEnabled val="1"/>
        </dgm:presLayoutVars>
      </dgm:prSet>
      <dgm:spPr/>
      <dgm:t>
        <a:bodyPr/>
        <a:lstStyle/>
        <a:p>
          <a:endParaRPr lang="zh-CN" altLang="en-US"/>
        </a:p>
      </dgm:t>
    </dgm:pt>
    <dgm:pt modelId="{9452693A-EAF0-4749-8EBB-A51EC3BFBE1D}" type="pres">
      <dgm:prSet presAssocID="{A1256D88-8306-46F0-A00F-9D803E830534}" presName="quad3" presStyleLbl="node1" presStyleIdx="2" presStyleCnt="4">
        <dgm:presLayoutVars>
          <dgm:chMax val="0"/>
          <dgm:chPref val="0"/>
          <dgm:bulletEnabled val="1"/>
        </dgm:presLayoutVars>
      </dgm:prSet>
      <dgm:spPr/>
      <dgm:t>
        <a:bodyPr/>
        <a:lstStyle/>
        <a:p>
          <a:endParaRPr lang="zh-CN" altLang="en-US"/>
        </a:p>
      </dgm:t>
    </dgm:pt>
    <dgm:pt modelId="{181C523F-3366-407D-95FE-ECC6289EFFD7}" type="pres">
      <dgm:prSet presAssocID="{A1256D88-8306-46F0-A00F-9D803E830534}" presName="quad4" presStyleLbl="node1" presStyleIdx="3" presStyleCnt="4">
        <dgm:presLayoutVars>
          <dgm:chMax val="0"/>
          <dgm:chPref val="0"/>
          <dgm:bulletEnabled val="1"/>
        </dgm:presLayoutVars>
      </dgm:prSet>
      <dgm:spPr/>
      <dgm:t>
        <a:bodyPr/>
        <a:lstStyle/>
        <a:p>
          <a:endParaRPr lang="zh-CN" altLang="en-US"/>
        </a:p>
      </dgm:t>
    </dgm:pt>
  </dgm:ptLst>
  <dgm:cxnLst>
    <dgm:cxn modelId="{D946E827-0A4F-4DF7-B751-CE38A6AA2DD3}" type="presOf" srcId="{A1256D88-8306-46F0-A00F-9D803E830534}" destId="{ABE1CB75-38B1-413A-8782-85AAC047117F}" srcOrd="0" destOrd="0" presId="urn:microsoft.com/office/officeart/2005/8/layout/matrix3"/>
    <dgm:cxn modelId="{2670A673-ACB8-4A9B-B5D6-5F25E3997779}" srcId="{A1256D88-8306-46F0-A00F-9D803E830534}" destId="{B412245E-A2EA-4E1B-918D-508E917F37FF}" srcOrd="2" destOrd="0" parTransId="{07725A04-9B68-4512-B8C5-69D5866E6F97}" sibTransId="{64DFAD26-048E-42AF-9BBE-7A93EE308DF9}"/>
    <dgm:cxn modelId="{5A78BBA5-B26E-45A7-B387-6DD1B39D629D}" srcId="{A1256D88-8306-46F0-A00F-9D803E830534}" destId="{3CF21416-3D79-49EB-86D9-CE8F18EEF24A}" srcOrd="3" destOrd="0" parTransId="{040DE893-A1FE-4738-B17A-47215935C3F9}" sibTransId="{53034CEF-659E-4336-864C-433A7C1CE290}"/>
    <dgm:cxn modelId="{F289A03D-1ED7-4DAF-8249-9DD1A8DDF0EB}" type="presOf" srcId="{B412245E-A2EA-4E1B-918D-508E917F37FF}" destId="{9452693A-EAF0-4749-8EBB-A51EC3BFBE1D}" srcOrd="0" destOrd="0" presId="urn:microsoft.com/office/officeart/2005/8/layout/matrix3"/>
    <dgm:cxn modelId="{34916ADE-EB47-412B-A81C-53A5F212DA78}" type="presOf" srcId="{DE59B0D5-AE81-407E-90CF-1A330E86C63E}" destId="{BA1C58F7-39E7-4C2E-A3CE-C41DA369A138}" srcOrd="0" destOrd="0" presId="urn:microsoft.com/office/officeart/2005/8/layout/matrix3"/>
    <dgm:cxn modelId="{F95CA77A-E8D0-48F7-A1E5-0E56D261AC85}" srcId="{A1256D88-8306-46F0-A00F-9D803E830534}" destId="{820938DA-4741-42A7-B749-A6161472B446}" srcOrd="1" destOrd="0" parTransId="{3BACD97A-4BE2-4D8F-96AC-8E753C4E1304}" sibTransId="{BCAD8A83-7A39-49FF-8A40-0A3639A2EF41}"/>
    <dgm:cxn modelId="{E92664D2-2807-4B95-849F-79BAC853C00B}" srcId="{A1256D88-8306-46F0-A00F-9D803E830534}" destId="{DE59B0D5-AE81-407E-90CF-1A330E86C63E}" srcOrd="0" destOrd="0" parTransId="{A0155D77-A88B-4D7B-8C07-2795A8C77B91}" sibTransId="{1321E63B-CDBB-474C-892C-DA07B3BAEEE4}"/>
    <dgm:cxn modelId="{C1137AF5-CDEC-4D84-BA47-F3F779C34781}" type="presOf" srcId="{820938DA-4741-42A7-B749-A6161472B446}" destId="{549CC994-5AD1-48A6-AC97-0BDBABFE45A6}" srcOrd="0" destOrd="0" presId="urn:microsoft.com/office/officeart/2005/8/layout/matrix3"/>
    <dgm:cxn modelId="{D061ECE3-D001-410A-945C-BBAA4EC392D4}" type="presOf" srcId="{3CF21416-3D79-49EB-86D9-CE8F18EEF24A}" destId="{181C523F-3366-407D-95FE-ECC6289EFFD7}" srcOrd="0" destOrd="0" presId="urn:microsoft.com/office/officeart/2005/8/layout/matrix3"/>
    <dgm:cxn modelId="{311D1CFE-4B2A-4F22-8ED7-740370706BEA}" type="presParOf" srcId="{ABE1CB75-38B1-413A-8782-85AAC047117F}" destId="{A3272FB5-4692-4009-9A09-6E664A378C6A}" srcOrd="0" destOrd="0" presId="urn:microsoft.com/office/officeart/2005/8/layout/matrix3"/>
    <dgm:cxn modelId="{19834C1F-FB0E-4EDD-B49F-7CC197510697}" type="presParOf" srcId="{ABE1CB75-38B1-413A-8782-85AAC047117F}" destId="{BA1C58F7-39E7-4C2E-A3CE-C41DA369A138}" srcOrd="1" destOrd="0" presId="urn:microsoft.com/office/officeart/2005/8/layout/matrix3"/>
    <dgm:cxn modelId="{D248386A-84D3-43D3-A8DE-845AAA33FA42}" type="presParOf" srcId="{ABE1CB75-38B1-413A-8782-85AAC047117F}" destId="{549CC994-5AD1-48A6-AC97-0BDBABFE45A6}" srcOrd="2" destOrd="0" presId="urn:microsoft.com/office/officeart/2005/8/layout/matrix3"/>
    <dgm:cxn modelId="{F27DB978-F10C-4F38-B652-93E2B37A3BE2}" type="presParOf" srcId="{ABE1CB75-38B1-413A-8782-85AAC047117F}" destId="{9452693A-EAF0-4749-8EBB-A51EC3BFBE1D}" srcOrd="3" destOrd="0" presId="urn:microsoft.com/office/officeart/2005/8/layout/matrix3"/>
    <dgm:cxn modelId="{80C12163-5568-4D19-8AAA-DE224E7BDBE7}" type="presParOf" srcId="{ABE1CB75-38B1-413A-8782-85AAC047117F}" destId="{181C523F-3366-407D-95FE-ECC6289EFFD7}" srcOrd="4" destOrd="0" presId="urn:microsoft.com/office/officeart/2005/8/layout/matrix3"/>
  </dgm:cxnLst>
  <dgm:bg/>
  <dgm:whole/>
</dgm:dataModel>
</file>

<file path=ppt/diagrams/data14.xml><?xml version="1.0" encoding="utf-8"?>
<dgm:dataModel xmlns:dgm="http://schemas.openxmlformats.org/drawingml/2006/diagram" xmlns:a="http://schemas.openxmlformats.org/drawingml/2006/main">
  <dgm:ptLst>
    <dgm:pt modelId="{3FFC99AC-B1C7-4912-8D97-AB6B57D35F94}" type="doc">
      <dgm:prSet loTypeId="urn:microsoft.com/office/officeart/2005/8/layout/venn1" loCatId="relationship" qsTypeId="urn:microsoft.com/office/officeart/2005/8/quickstyle/simple1" qsCatId="simple" csTypeId="urn:microsoft.com/office/officeart/2005/8/colors/accent1_2" csCatId="accent1" phldr="1"/>
      <dgm:spPr/>
    </dgm:pt>
    <dgm:pt modelId="{EED717F5-83AA-4147-BBB8-89821B30323F}">
      <dgm:prSet phldrT="[文本]"/>
      <dgm:spPr/>
      <dgm:t>
        <a:bodyPr/>
        <a:lstStyle/>
        <a:p>
          <a:r>
            <a:rPr lang="zh-CN" altLang="en-US" dirty="0" smtClean="0"/>
            <a:t>工期</a:t>
          </a:r>
          <a:endParaRPr lang="zh-CN" altLang="en-US" dirty="0"/>
        </a:p>
      </dgm:t>
    </dgm:pt>
    <dgm:pt modelId="{A3F03DB7-F2DB-40DA-9E82-36E6E8A30FE8}" type="parTrans" cxnId="{092D083A-ACCF-4D17-9006-9668E1F098B2}">
      <dgm:prSet/>
      <dgm:spPr/>
      <dgm:t>
        <a:bodyPr/>
        <a:lstStyle/>
        <a:p>
          <a:endParaRPr lang="zh-CN" altLang="en-US"/>
        </a:p>
      </dgm:t>
    </dgm:pt>
    <dgm:pt modelId="{5896E965-1E30-4555-9780-8459BD435F17}" type="sibTrans" cxnId="{092D083A-ACCF-4D17-9006-9668E1F098B2}">
      <dgm:prSet/>
      <dgm:spPr/>
      <dgm:t>
        <a:bodyPr/>
        <a:lstStyle/>
        <a:p>
          <a:endParaRPr lang="zh-CN" altLang="en-US"/>
        </a:p>
      </dgm:t>
    </dgm:pt>
    <dgm:pt modelId="{1807E009-6FD1-4BF2-A539-17F6F4352532}">
      <dgm:prSet phldrT="[文本]"/>
      <dgm:spPr/>
      <dgm:t>
        <a:bodyPr/>
        <a:lstStyle/>
        <a:p>
          <a:r>
            <a:rPr lang="zh-CN" altLang="en-US" dirty="0" smtClean="0"/>
            <a:t>成本</a:t>
          </a:r>
          <a:endParaRPr lang="zh-CN" altLang="en-US" dirty="0"/>
        </a:p>
      </dgm:t>
    </dgm:pt>
    <dgm:pt modelId="{5261AF9A-D437-44DD-B7DA-B2F088604CCC}" type="parTrans" cxnId="{F72F70FB-288D-4C3F-AA60-30BB66C34202}">
      <dgm:prSet/>
      <dgm:spPr/>
      <dgm:t>
        <a:bodyPr/>
        <a:lstStyle/>
        <a:p>
          <a:endParaRPr lang="zh-CN" altLang="en-US"/>
        </a:p>
      </dgm:t>
    </dgm:pt>
    <dgm:pt modelId="{B26BD16F-541C-428B-BBDF-30BFB1248788}" type="sibTrans" cxnId="{F72F70FB-288D-4C3F-AA60-30BB66C34202}">
      <dgm:prSet/>
      <dgm:spPr/>
      <dgm:t>
        <a:bodyPr/>
        <a:lstStyle/>
        <a:p>
          <a:endParaRPr lang="zh-CN" altLang="en-US"/>
        </a:p>
      </dgm:t>
    </dgm:pt>
    <dgm:pt modelId="{88754465-E3CC-4539-8588-2C6C30D9C90F}">
      <dgm:prSet phldrT="[文本]"/>
      <dgm:spPr/>
      <dgm:t>
        <a:bodyPr/>
        <a:lstStyle/>
        <a:p>
          <a:r>
            <a:rPr lang="zh-CN" altLang="en-US" dirty="0" smtClean="0"/>
            <a:t>质量</a:t>
          </a:r>
          <a:endParaRPr lang="zh-CN" altLang="en-US" dirty="0"/>
        </a:p>
      </dgm:t>
    </dgm:pt>
    <dgm:pt modelId="{3744F540-D782-493F-BA91-EE61C9422646}" type="parTrans" cxnId="{263FBE13-DE6C-45C3-BF22-5CABB2E672DE}">
      <dgm:prSet/>
      <dgm:spPr/>
      <dgm:t>
        <a:bodyPr/>
        <a:lstStyle/>
        <a:p>
          <a:endParaRPr lang="zh-CN" altLang="en-US"/>
        </a:p>
      </dgm:t>
    </dgm:pt>
    <dgm:pt modelId="{60343069-D853-46AF-9691-1D582A4F926A}" type="sibTrans" cxnId="{263FBE13-DE6C-45C3-BF22-5CABB2E672DE}">
      <dgm:prSet/>
      <dgm:spPr/>
      <dgm:t>
        <a:bodyPr/>
        <a:lstStyle/>
        <a:p>
          <a:endParaRPr lang="zh-CN" altLang="en-US"/>
        </a:p>
      </dgm:t>
    </dgm:pt>
    <dgm:pt modelId="{48BC3287-F323-482E-8469-49F4F25A4AB6}" type="pres">
      <dgm:prSet presAssocID="{3FFC99AC-B1C7-4912-8D97-AB6B57D35F94}" presName="compositeShape" presStyleCnt="0">
        <dgm:presLayoutVars>
          <dgm:chMax val="7"/>
          <dgm:dir/>
          <dgm:resizeHandles val="exact"/>
        </dgm:presLayoutVars>
      </dgm:prSet>
      <dgm:spPr/>
    </dgm:pt>
    <dgm:pt modelId="{9E6B4D36-EF45-4E9B-9A76-74CDB2C9DAB7}" type="pres">
      <dgm:prSet presAssocID="{EED717F5-83AA-4147-BBB8-89821B30323F}" presName="circ1" presStyleLbl="vennNode1" presStyleIdx="0" presStyleCnt="3"/>
      <dgm:spPr/>
      <dgm:t>
        <a:bodyPr/>
        <a:lstStyle/>
        <a:p>
          <a:endParaRPr lang="zh-CN" altLang="en-US"/>
        </a:p>
      </dgm:t>
    </dgm:pt>
    <dgm:pt modelId="{F23C3C3A-DAE5-41EC-8C2D-B30A9536BD23}" type="pres">
      <dgm:prSet presAssocID="{EED717F5-83AA-4147-BBB8-89821B30323F}" presName="circ1Tx" presStyleLbl="revTx" presStyleIdx="0" presStyleCnt="0">
        <dgm:presLayoutVars>
          <dgm:chMax val="0"/>
          <dgm:chPref val="0"/>
          <dgm:bulletEnabled val="1"/>
        </dgm:presLayoutVars>
      </dgm:prSet>
      <dgm:spPr/>
      <dgm:t>
        <a:bodyPr/>
        <a:lstStyle/>
        <a:p>
          <a:endParaRPr lang="zh-CN" altLang="en-US"/>
        </a:p>
      </dgm:t>
    </dgm:pt>
    <dgm:pt modelId="{9DEBA669-41CF-4FD1-A18A-C2985187D3FE}" type="pres">
      <dgm:prSet presAssocID="{1807E009-6FD1-4BF2-A539-17F6F4352532}" presName="circ2" presStyleLbl="vennNode1" presStyleIdx="1" presStyleCnt="3"/>
      <dgm:spPr/>
      <dgm:t>
        <a:bodyPr/>
        <a:lstStyle/>
        <a:p>
          <a:endParaRPr lang="zh-CN" altLang="en-US"/>
        </a:p>
      </dgm:t>
    </dgm:pt>
    <dgm:pt modelId="{8AF72ED2-148C-40FB-9C0E-2E48A2571FA1}" type="pres">
      <dgm:prSet presAssocID="{1807E009-6FD1-4BF2-A539-17F6F4352532}" presName="circ2Tx" presStyleLbl="revTx" presStyleIdx="0" presStyleCnt="0">
        <dgm:presLayoutVars>
          <dgm:chMax val="0"/>
          <dgm:chPref val="0"/>
          <dgm:bulletEnabled val="1"/>
        </dgm:presLayoutVars>
      </dgm:prSet>
      <dgm:spPr/>
      <dgm:t>
        <a:bodyPr/>
        <a:lstStyle/>
        <a:p>
          <a:endParaRPr lang="zh-CN" altLang="en-US"/>
        </a:p>
      </dgm:t>
    </dgm:pt>
    <dgm:pt modelId="{5187B44F-1BC5-4011-B3FE-1C24389D7A53}" type="pres">
      <dgm:prSet presAssocID="{88754465-E3CC-4539-8588-2C6C30D9C90F}" presName="circ3" presStyleLbl="vennNode1" presStyleIdx="2" presStyleCnt="3"/>
      <dgm:spPr/>
      <dgm:t>
        <a:bodyPr/>
        <a:lstStyle/>
        <a:p>
          <a:endParaRPr lang="zh-CN" altLang="en-US"/>
        </a:p>
      </dgm:t>
    </dgm:pt>
    <dgm:pt modelId="{E1C1F057-A185-4831-86FF-C28CCDD9CC0E}" type="pres">
      <dgm:prSet presAssocID="{88754465-E3CC-4539-8588-2C6C30D9C90F}" presName="circ3Tx" presStyleLbl="revTx" presStyleIdx="0" presStyleCnt="0">
        <dgm:presLayoutVars>
          <dgm:chMax val="0"/>
          <dgm:chPref val="0"/>
          <dgm:bulletEnabled val="1"/>
        </dgm:presLayoutVars>
      </dgm:prSet>
      <dgm:spPr/>
      <dgm:t>
        <a:bodyPr/>
        <a:lstStyle/>
        <a:p>
          <a:endParaRPr lang="zh-CN" altLang="en-US"/>
        </a:p>
      </dgm:t>
    </dgm:pt>
  </dgm:ptLst>
  <dgm:cxnLst>
    <dgm:cxn modelId="{713EC733-B681-440C-AB79-35E8C00267D9}" type="presOf" srcId="{EED717F5-83AA-4147-BBB8-89821B30323F}" destId="{F23C3C3A-DAE5-41EC-8C2D-B30A9536BD23}" srcOrd="1" destOrd="0" presId="urn:microsoft.com/office/officeart/2005/8/layout/venn1"/>
    <dgm:cxn modelId="{2DD08FD5-CAC0-4B73-88BD-3B9AD8C30AAC}" type="presOf" srcId="{3FFC99AC-B1C7-4912-8D97-AB6B57D35F94}" destId="{48BC3287-F323-482E-8469-49F4F25A4AB6}" srcOrd="0" destOrd="0" presId="urn:microsoft.com/office/officeart/2005/8/layout/venn1"/>
    <dgm:cxn modelId="{A2C23BD9-5705-4AA2-9A4C-A66D544555F5}" type="presOf" srcId="{EED717F5-83AA-4147-BBB8-89821B30323F}" destId="{9E6B4D36-EF45-4E9B-9A76-74CDB2C9DAB7}" srcOrd="0" destOrd="0" presId="urn:microsoft.com/office/officeart/2005/8/layout/venn1"/>
    <dgm:cxn modelId="{937E3916-9FDB-4D09-A0A2-DBC638DB1502}" type="presOf" srcId="{88754465-E3CC-4539-8588-2C6C30D9C90F}" destId="{5187B44F-1BC5-4011-B3FE-1C24389D7A53}" srcOrd="0" destOrd="0" presId="urn:microsoft.com/office/officeart/2005/8/layout/venn1"/>
    <dgm:cxn modelId="{67719755-3FBB-42DC-A71E-0C86E1AACABF}" type="presOf" srcId="{1807E009-6FD1-4BF2-A539-17F6F4352532}" destId="{8AF72ED2-148C-40FB-9C0E-2E48A2571FA1}" srcOrd="1" destOrd="0" presId="urn:microsoft.com/office/officeart/2005/8/layout/venn1"/>
    <dgm:cxn modelId="{092D083A-ACCF-4D17-9006-9668E1F098B2}" srcId="{3FFC99AC-B1C7-4912-8D97-AB6B57D35F94}" destId="{EED717F5-83AA-4147-BBB8-89821B30323F}" srcOrd="0" destOrd="0" parTransId="{A3F03DB7-F2DB-40DA-9E82-36E6E8A30FE8}" sibTransId="{5896E965-1E30-4555-9780-8459BD435F17}"/>
    <dgm:cxn modelId="{99587A58-42EB-4C1B-BF1A-51B47E354A6B}" type="presOf" srcId="{88754465-E3CC-4539-8588-2C6C30D9C90F}" destId="{E1C1F057-A185-4831-86FF-C28CCDD9CC0E}" srcOrd="1" destOrd="0" presId="urn:microsoft.com/office/officeart/2005/8/layout/venn1"/>
    <dgm:cxn modelId="{F72F70FB-288D-4C3F-AA60-30BB66C34202}" srcId="{3FFC99AC-B1C7-4912-8D97-AB6B57D35F94}" destId="{1807E009-6FD1-4BF2-A539-17F6F4352532}" srcOrd="1" destOrd="0" parTransId="{5261AF9A-D437-44DD-B7DA-B2F088604CCC}" sibTransId="{B26BD16F-541C-428B-BBDF-30BFB1248788}"/>
    <dgm:cxn modelId="{263FBE13-DE6C-45C3-BF22-5CABB2E672DE}" srcId="{3FFC99AC-B1C7-4912-8D97-AB6B57D35F94}" destId="{88754465-E3CC-4539-8588-2C6C30D9C90F}" srcOrd="2" destOrd="0" parTransId="{3744F540-D782-493F-BA91-EE61C9422646}" sibTransId="{60343069-D853-46AF-9691-1D582A4F926A}"/>
    <dgm:cxn modelId="{BD813201-BAB6-4FFF-9913-8D80EC790256}" type="presOf" srcId="{1807E009-6FD1-4BF2-A539-17F6F4352532}" destId="{9DEBA669-41CF-4FD1-A18A-C2985187D3FE}" srcOrd="0" destOrd="0" presId="urn:microsoft.com/office/officeart/2005/8/layout/venn1"/>
    <dgm:cxn modelId="{D2C6613E-AF7D-4920-BC54-BB51D4064A59}" type="presParOf" srcId="{48BC3287-F323-482E-8469-49F4F25A4AB6}" destId="{9E6B4D36-EF45-4E9B-9A76-74CDB2C9DAB7}" srcOrd="0" destOrd="0" presId="urn:microsoft.com/office/officeart/2005/8/layout/venn1"/>
    <dgm:cxn modelId="{98A7D9F0-A41A-407B-BD4B-DBDDB7D8234A}" type="presParOf" srcId="{48BC3287-F323-482E-8469-49F4F25A4AB6}" destId="{F23C3C3A-DAE5-41EC-8C2D-B30A9536BD23}" srcOrd="1" destOrd="0" presId="urn:microsoft.com/office/officeart/2005/8/layout/venn1"/>
    <dgm:cxn modelId="{6FE73CCB-82AF-465B-A359-F591927AD7EB}" type="presParOf" srcId="{48BC3287-F323-482E-8469-49F4F25A4AB6}" destId="{9DEBA669-41CF-4FD1-A18A-C2985187D3FE}" srcOrd="2" destOrd="0" presId="urn:microsoft.com/office/officeart/2005/8/layout/venn1"/>
    <dgm:cxn modelId="{8718CA6E-7946-4D79-BE8A-5E0172CED68E}" type="presParOf" srcId="{48BC3287-F323-482E-8469-49F4F25A4AB6}" destId="{8AF72ED2-148C-40FB-9C0E-2E48A2571FA1}" srcOrd="3" destOrd="0" presId="urn:microsoft.com/office/officeart/2005/8/layout/venn1"/>
    <dgm:cxn modelId="{C4C5251F-544D-4E0B-B8B7-9B722D86DD17}" type="presParOf" srcId="{48BC3287-F323-482E-8469-49F4F25A4AB6}" destId="{5187B44F-1BC5-4011-B3FE-1C24389D7A53}" srcOrd="4" destOrd="0" presId="urn:microsoft.com/office/officeart/2005/8/layout/venn1"/>
    <dgm:cxn modelId="{98FC7622-9B7A-4A42-A775-8182998BEC60}" type="presParOf" srcId="{48BC3287-F323-482E-8469-49F4F25A4AB6}" destId="{E1C1F057-A185-4831-86FF-C28CCDD9CC0E}" srcOrd="5" destOrd="0" presId="urn:microsoft.com/office/officeart/2005/8/layout/venn1"/>
  </dgm:cxnLst>
  <dgm:bg/>
  <dgm:whole/>
</dgm:dataModel>
</file>

<file path=ppt/diagrams/data15.xml><?xml version="1.0" encoding="utf-8"?>
<dgm:dataModel xmlns:dgm="http://schemas.openxmlformats.org/drawingml/2006/diagram" xmlns:a="http://schemas.openxmlformats.org/drawingml/2006/main">
  <dgm:ptLst>
    <dgm:pt modelId="{34018D6A-C379-4454-86E4-1781C44D73E0}" type="doc">
      <dgm:prSet loTypeId="urn:microsoft.com/office/officeart/2005/8/layout/chart3" loCatId="relationship" qsTypeId="urn:microsoft.com/office/officeart/2005/8/quickstyle/simple1" qsCatId="simple" csTypeId="urn:microsoft.com/office/officeart/2005/8/colors/accent1_2" csCatId="accent1" phldr="1"/>
      <dgm:spPr/>
    </dgm:pt>
    <dgm:pt modelId="{A3C40D01-DCE9-4D6E-A490-976241A96812}">
      <dgm:prSet phldrT="[文本]"/>
      <dgm:spPr/>
      <dgm:t>
        <a:bodyPr/>
        <a:lstStyle/>
        <a:p>
          <a:r>
            <a:rPr lang="zh-CN" altLang="en-US" dirty="0" smtClean="0"/>
            <a:t>价格动态调整机制</a:t>
          </a:r>
          <a:endParaRPr lang="zh-CN" altLang="en-US" dirty="0"/>
        </a:p>
      </dgm:t>
    </dgm:pt>
    <dgm:pt modelId="{A85ECA00-FE28-4833-B6F7-2382560C3F94}" type="parTrans" cxnId="{966A6E57-551D-46EE-AD55-6EE0FCE95967}">
      <dgm:prSet/>
      <dgm:spPr/>
      <dgm:t>
        <a:bodyPr/>
        <a:lstStyle/>
        <a:p>
          <a:endParaRPr lang="zh-CN" altLang="en-US"/>
        </a:p>
      </dgm:t>
    </dgm:pt>
    <dgm:pt modelId="{38D191CE-DD5F-484C-8991-6C0FA3BDD143}" type="sibTrans" cxnId="{966A6E57-551D-46EE-AD55-6EE0FCE95967}">
      <dgm:prSet/>
      <dgm:spPr/>
      <dgm:t>
        <a:bodyPr/>
        <a:lstStyle/>
        <a:p>
          <a:endParaRPr lang="zh-CN" altLang="en-US"/>
        </a:p>
      </dgm:t>
    </dgm:pt>
    <dgm:pt modelId="{5F6380D3-2E03-4A7F-B6E0-17ACFC53EFEE}">
      <dgm:prSet phldrT="[文本]"/>
      <dgm:spPr/>
      <dgm:t>
        <a:bodyPr/>
        <a:lstStyle/>
        <a:p>
          <a:r>
            <a:rPr lang="zh-CN" altLang="en-US" dirty="0" smtClean="0"/>
            <a:t>最低需求、最低价格风险承担机制</a:t>
          </a:r>
          <a:endParaRPr lang="zh-CN" altLang="en-US" dirty="0"/>
        </a:p>
      </dgm:t>
    </dgm:pt>
    <dgm:pt modelId="{783FE6AD-2726-4DD0-B269-EB68464554B0}" type="parTrans" cxnId="{682CFF53-B6F5-4D3C-908B-F00B9B3F3803}">
      <dgm:prSet/>
      <dgm:spPr/>
      <dgm:t>
        <a:bodyPr/>
        <a:lstStyle/>
        <a:p>
          <a:endParaRPr lang="zh-CN" altLang="en-US"/>
        </a:p>
      </dgm:t>
    </dgm:pt>
    <dgm:pt modelId="{C2FA960C-EC4D-4F43-A9A0-B5F15E3A5DF8}" type="sibTrans" cxnId="{682CFF53-B6F5-4D3C-908B-F00B9B3F3803}">
      <dgm:prSet/>
      <dgm:spPr/>
      <dgm:t>
        <a:bodyPr/>
        <a:lstStyle/>
        <a:p>
          <a:endParaRPr lang="zh-CN" altLang="en-US"/>
        </a:p>
      </dgm:t>
    </dgm:pt>
    <dgm:pt modelId="{D8545630-5527-440B-9B95-929BABBAC766}">
      <dgm:prSet phldrT="[文本]"/>
      <dgm:spPr/>
      <dgm:t>
        <a:bodyPr/>
        <a:lstStyle/>
        <a:p>
          <a:r>
            <a:rPr lang="zh-CN" altLang="en-US" dirty="0" smtClean="0"/>
            <a:t>技术发展风险</a:t>
          </a:r>
          <a:endParaRPr lang="zh-CN" altLang="en-US" dirty="0"/>
        </a:p>
      </dgm:t>
    </dgm:pt>
    <dgm:pt modelId="{CA853CC3-A640-4374-AF3F-7B0408D33C53}" type="parTrans" cxnId="{DB6575AA-1870-4E28-AE2F-0228FC53A781}">
      <dgm:prSet/>
      <dgm:spPr/>
      <dgm:t>
        <a:bodyPr/>
        <a:lstStyle/>
        <a:p>
          <a:endParaRPr lang="zh-CN" altLang="en-US"/>
        </a:p>
      </dgm:t>
    </dgm:pt>
    <dgm:pt modelId="{9AA88A3D-BB78-4254-9812-AE50675C51B9}" type="sibTrans" cxnId="{DB6575AA-1870-4E28-AE2F-0228FC53A781}">
      <dgm:prSet/>
      <dgm:spPr/>
      <dgm:t>
        <a:bodyPr/>
        <a:lstStyle/>
        <a:p>
          <a:endParaRPr lang="zh-CN" altLang="en-US"/>
        </a:p>
      </dgm:t>
    </dgm:pt>
    <dgm:pt modelId="{40BDEE64-54F5-4E02-94FA-8CA1BD252C31}" type="pres">
      <dgm:prSet presAssocID="{34018D6A-C379-4454-86E4-1781C44D73E0}" presName="compositeShape" presStyleCnt="0">
        <dgm:presLayoutVars>
          <dgm:chMax val="7"/>
          <dgm:dir/>
          <dgm:resizeHandles val="exact"/>
        </dgm:presLayoutVars>
      </dgm:prSet>
      <dgm:spPr/>
    </dgm:pt>
    <dgm:pt modelId="{16B1766C-1271-4521-9287-B32CDBEC496B}" type="pres">
      <dgm:prSet presAssocID="{34018D6A-C379-4454-86E4-1781C44D73E0}" presName="wedge1" presStyleLbl="node1" presStyleIdx="0" presStyleCnt="3"/>
      <dgm:spPr/>
      <dgm:t>
        <a:bodyPr/>
        <a:lstStyle/>
        <a:p>
          <a:endParaRPr lang="zh-CN" altLang="en-US"/>
        </a:p>
      </dgm:t>
    </dgm:pt>
    <dgm:pt modelId="{4013C2CA-367A-40F2-8B8F-8FBE94712948}" type="pres">
      <dgm:prSet presAssocID="{34018D6A-C379-4454-86E4-1781C44D73E0}" presName="wedge1Tx" presStyleLbl="node1" presStyleIdx="0" presStyleCnt="3">
        <dgm:presLayoutVars>
          <dgm:chMax val="0"/>
          <dgm:chPref val="0"/>
          <dgm:bulletEnabled val="1"/>
        </dgm:presLayoutVars>
      </dgm:prSet>
      <dgm:spPr/>
      <dgm:t>
        <a:bodyPr/>
        <a:lstStyle/>
        <a:p>
          <a:endParaRPr lang="zh-CN" altLang="en-US"/>
        </a:p>
      </dgm:t>
    </dgm:pt>
    <dgm:pt modelId="{3DB0A7A1-8649-4672-8A17-3AFB0DADC0F8}" type="pres">
      <dgm:prSet presAssocID="{34018D6A-C379-4454-86E4-1781C44D73E0}" presName="wedge2" presStyleLbl="node1" presStyleIdx="1" presStyleCnt="3"/>
      <dgm:spPr/>
      <dgm:t>
        <a:bodyPr/>
        <a:lstStyle/>
        <a:p>
          <a:endParaRPr lang="zh-CN" altLang="en-US"/>
        </a:p>
      </dgm:t>
    </dgm:pt>
    <dgm:pt modelId="{07A1EFA6-5860-44FD-8D37-D36E8E4A1F43}" type="pres">
      <dgm:prSet presAssocID="{34018D6A-C379-4454-86E4-1781C44D73E0}" presName="wedge2Tx" presStyleLbl="node1" presStyleIdx="1" presStyleCnt="3">
        <dgm:presLayoutVars>
          <dgm:chMax val="0"/>
          <dgm:chPref val="0"/>
          <dgm:bulletEnabled val="1"/>
        </dgm:presLayoutVars>
      </dgm:prSet>
      <dgm:spPr/>
      <dgm:t>
        <a:bodyPr/>
        <a:lstStyle/>
        <a:p>
          <a:endParaRPr lang="zh-CN" altLang="en-US"/>
        </a:p>
      </dgm:t>
    </dgm:pt>
    <dgm:pt modelId="{84A17C97-6F07-4260-913F-D78B26730C0C}" type="pres">
      <dgm:prSet presAssocID="{34018D6A-C379-4454-86E4-1781C44D73E0}" presName="wedge3" presStyleLbl="node1" presStyleIdx="2" presStyleCnt="3"/>
      <dgm:spPr/>
      <dgm:t>
        <a:bodyPr/>
        <a:lstStyle/>
        <a:p>
          <a:endParaRPr lang="zh-CN" altLang="en-US"/>
        </a:p>
      </dgm:t>
    </dgm:pt>
    <dgm:pt modelId="{68F250B4-7EEB-43D5-80DA-0F361FC911CA}" type="pres">
      <dgm:prSet presAssocID="{34018D6A-C379-4454-86E4-1781C44D73E0}" presName="wedge3Tx" presStyleLbl="node1" presStyleIdx="2" presStyleCnt="3">
        <dgm:presLayoutVars>
          <dgm:chMax val="0"/>
          <dgm:chPref val="0"/>
          <dgm:bulletEnabled val="1"/>
        </dgm:presLayoutVars>
      </dgm:prSet>
      <dgm:spPr/>
      <dgm:t>
        <a:bodyPr/>
        <a:lstStyle/>
        <a:p>
          <a:endParaRPr lang="zh-CN" altLang="en-US"/>
        </a:p>
      </dgm:t>
    </dgm:pt>
  </dgm:ptLst>
  <dgm:cxnLst>
    <dgm:cxn modelId="{5408489E-1C10-416A-9979-28787F5724DB}" type="presOf" srcId="{D8545630-5527-440B-9B95-929BABBAC766}" destId="{84A17C97-6F07-4260-913F-D78B26730C0C}" srcOrd="0" destOrd="0" presId="urn:microsoft.com/office/officeart/2005/8/layout/chart3"/>
    <dgm:cxn modelId="{E6303DEF-3E9C-4E1D-BED5-C5B012865EE9}" type="presOf" srcId="{34018D6A-C379-4454-86E4-1781C44D73E0}" destId="{40BDEE64-54F5-4E02-94FA-8CA1BD252C31}" srcOrd="0" destOrd="0" presId="urn:microsoft.com/office/officeart/2005/8/layout/chart3"/>
    <dgm:cxn modelId="{682CFF53-B6F5-4D3C-908B-F00B9B3F3803}" srcId="{34018D6A-C379-4454-86E4-1781C44D73E0}" destId="{5F6380D3-2E03-4A7F-B6E0-17ACFC53EFEE}" srcOrd="1" destOrd="0" parTransId="{783FE6AD-2726-4DD0-B269-EB68464554B0}" sibTransId="{C2FA960C-EC4D-4F43-A9A0-B5F15E3A5DF8}"/>
    <dgm:cxn modelId="{472B3C79-8FC4-404F-9FE1-7DEA8FBDCACE}" type="presOf" srcId="{A3C40D01-DCE9-4D6E-A490-976241A96812}" destId="{4013C2CA-367A-40F2-8B8F-8FBE94712948}" srcOrd="1" destOrd="0" presId="urn:microsoft.com/office/officeart/2005/8/layout/chart3"/>
    <dgm:cxn modelId="{DB6575AA-1870-4E28-AE2F-0228FC53A781}" srcId="{34018D6A-C379-4454-86E4-1781C44D73E0}" destId="{D8545630-5527-440B-9B95-929BABBAC766}" srcOrd="2" destOrd="0" parTransId="{CA853CC3-A640-4374-AF3F-7B0408D33C53}" sibTransId="{9AA88A3D-BB78-4254-9812-AE50675C51B9}"/>
    <dgm:cxn modelId="{7EC0848A-BDF8-4739-91AB-ACDB30DEDF04}" type="presOf" srcId="{5F6380D3-2E03-4A7F-B6E0-17ACFC53EFEE}" destId="{07A1EFA6-5860-44FD-8D37-D36E8E4A1F43}" srcOrd="1" destOrd="0" presId="urn:microsoft.com/office/officeart/2005/8/layout/chart3"/>
    <dgm:cxn modelId="{966A6E57-551D-46EE-AD55-6EE0FCE95967}" srcId="{34018D6A-C379-4454-86E4-1781C44D73E0}" destId="{A3C40D01-DCE9-4D6E-A490-976241A96812}" srcOrd="0" destOrd="0" parTransId="{A85ECA00-FE28-4833-B6F7-2382560C3F94}" sibTransId="{38D191CE-DD5F-484C-8991-6C0FA3BDD143}"/>
    <dgm:cxn modelId="{35FC32D7-4639-46B3-90C9-EEE10ECBB879}" type="presOf" srcId="{A3C40D01-DCE9-4D6E-A490-976241A96812}" destId="{16B1766C-1271-4521-9287-B32CDBEC496B}" srcOrd="0" destOrd="0" presId="urn:microsoft.com/office/officeart/2005/8/layout/chart3"/>
    <dgm:cxn modelId="{0CDD79C2-F0F5-47E6-A344-9EA5D4176C3F}" type="presOf" srcId="{5F6380D3-2E03-4A7F-B6E0-17ACFC53EFEE}" destId="{3DB0A7A1-8649-4672-8A17-3AFB0DADC0F8}" srcOrd="0" destOrd="0" presId="urn:microsoft.com/office/officeart/2005/8/layout/chart3"/>
    <dgm:cxn modelId="{B91FFF93-2847-43BE-9D84-444044817168}" type="presOf" srcId="{D8545630-5527-440B-9B95-929BABBAC766}" destId="{68F250B4-7EEB-43D5-80DA-0F361FC911CA}" srcOrd="1" destOrd="0" presId="urn:microsoft.com/office/officeart/2005/8/layout/chart3"/>
    <dgm:cxn modelId="{49B3B110-8F3D-48E9-A6C0-51895667949B}" type="presParOf" srcId="{40BDEE64-54F5-4E02-94FA-8CA1BD252C31}" destId="{16B1766C-1271-4521-9287-B32CDBEC496B}" srcOrd="0" destOrd="0" presId="urn:microsoft.com/office/officeart/2005/8/layout/chart3"/>
    <dgm:cxn modelId="{12FE5E96-3B8F-4727-829B-A4D35BA0F9E6}" type="presParOf" srcId="{40BDEE64-54F5-4E02-94FA-8CA1BD252C31}" destId="{4013C2CA-367A-40F2-8B8F-8FBE94712948}" srcOrd="1" destOrd="0" presId="urn:microsoft.com/office/officeart/2005/8/layout/chart3"/>
    <dgm:cxn modelId="{100E0F87-1188-48E4-A6F1-62D203FBCF12}" type="presParOf" srcId="{40BDEE64-54F5-4E02-94FA-8CA1BD252C31}" destId="{3DB0A7A1-8649-4672-8A17-3AFB0DADC0F8}" srcOrd="2" destOrd="0" presId="urn:microsoft.com/office/officeart/2005/8/layout/chart3"/>
    <dgm:cxn modelId="{91CCC15E-4FAB-43C8-A4FC-85336DA0EB07}" type="presParOf" srcId="{40BDEE64-54F5-4E02-94FA-8CA1BD252C31}" destId="{07A1EFA6-5860-44FD-8D37-D36E8E4A1F43}" srcOrd="3" destOrd="0" presId="urn:microsoft.com/office/officeart/2005/8/layout/chart3"/>
    <dgm:cxn modelId="{27DE9064-43AF-49E9-9567-59E96CBB31F6}" type="presParOf" srcId="{40BDEE64-54F5-4E02-94FA-8CA1BD252C31}" destId="{84A17C97-6F07-4260-913F-D78B26730C0C}" srcOrd="4" destOrd="0" presId="urn:microsoft.com/office/officeart/2005/8/layout/chart3"/>
    <dgm:cxn modelId="{84A9F3CB-701A-4BFF-8AA2-6F6F7C98325C}" type="presParOf" srcId="{40BDEE64-54F5-4E02-94FA-8CA1BD252C31}" destId="{68F250B4-7EEB-43D5-80DA-0F361FC911CA}" srcOrd="5" destOrd="0" presId="urn:microsoft.com/office/officeart/2005/8/layout/chart3"/>
  </dgm:cxnLst>
  <dgm:bg/>
  <dgm:whole/>
</dgm:dataModel>
</file>

<file path=ppt/diagrams/data16.xml><?xml version="1.0" encoding="utf-8"?>
<dgm:dataModel xmlns:dgm="http://schemas.openxmlformats.org/drawingml/2006/diagram" xmlns:a="http://schemas.openxmlformats.org/drawingml/2006/main">
  <dgm:ptLst>
    <dgm:pt modelId="{2FDFF723-567A-4A58-B32A-F7982F5A5509}" type="doc">
      <dgm:prSet loTypeId="urn:microsoft.com/office/officeart/2005/8/layout/pyramid2" loCatId="pyramid" qsTypeId="urn:microsoft.com/office/officeart/2005/8/quickstyle/simple1" qsCatId="simple" csTypeId="urn:microsoft.com/office/officeart/2005/8/colors/accent1_2" csCatId="accent1" phldr="1"/>
      <dgm:spPr/>
    </dgm:pt>
    <dgm:pt modelId="{1D7AF902-F3E1-4766-A3F5-CFF791DB81E9}">
      <dgm:prSet phldrT="[文本]"/>
      <dgm:spPr/>
      <dgm:t>
        <a:bodyPr/>
        <a:lstStyle/>
        <a:p>
          <a:r>
            <a:rPr lang="zh-CN" altLang="en-US" dirty="0" smtClean="0"/>
            <a:t>项目合作期限确定</a:t>
          </a:r>
          <a:endParaRPr lang="zh-CN" altLang="en-US" dirty="0"/>
        </a:p>
      </dgm:t>
    </dgm:pt>
    <dgm:pt modelId="{631D8527-F61B-423B-BC3A-8C97206B3F47}" type="parTrans" cxnId="{9675BB78-AE50-46E7-B763-DAED31015B68}">
      <dgm:prSet/>
      <dgm:spPr/>
      <dgm:t>
        <a:bodyPr/>
        <a:lstStyle/>
        <a:p>
          <a:endParaRPr lang="zh-CN" altLang="en-US"/>
        </a:p>
      </dgm:t>
    </dgm:pt>
    <dgm:pt modelId="{707FBACA-EA02-4668-811A-60E58DE76541}" type="sibTrans" cxnId="{9675BB78-AE50-46E7-B763-DAED31015B68}">
      <dgm:prSet/>
      <dgm:spPr/>
      <dgm:t>
        <a:bodyPr/>
        <a:lstStyle/>
        <a:p>
          <a:endParaRPr lang="zh-CN" altLang="en-US"/>
        </a:p>
      </dgm:t>
    </dgm:pt>
    <dgm:pt modelId="{A2E468B5-4A1C-4063-9D33-19F8F95C7361}">
      <dgm:prSet phldrT="[文本]"/>
      <dgm:spPr/>
      <dgm:t>
        <a:bodyPr/>
        <a:lstStyle/>
        <a:p>
          <a:r>
            <a:rPr lang="zh-CN" altLang="en-US" dirty="0" smtClean="0"/>
            <a:t>合作期限的变更</a:t>
          </a:r>
          <a:endParaRPr lang="zh-CN" altLang="en-US" dirty="0"/>
        </a:p>
      </dgm:t>
    </dgm:pt>
    <dgm:pt modelId="{E6F273E2-8EEA-4915-A23D-94BB58AC4008}" type="parTrans" cxnId="{2B3BAA30-9993-45D9-A4BF-518993DCE80B}">
      <dgm:prSet/>
      <dgm:spPr/>
      <dgm:t>
        <a:bodyPr/>
        <a:lstStyle/>
        <a:p>
          <a:endParaRPr lang="zh-CN" altLang="en-US"/>
        </a:p>
      </dgm:t>
    </dgm:pt>
    <dgm:pt modelId="{6B54C4F8-25BD-40C9-8DFA-D79D9F4474F3}" type="sibTrans" cxnId="{2B3BAA30-9993-45D9-A4BF-518993DCE80B}">
      <dgm:prSet/>
      <dgm:spPr/>
      <dgm:t>
        <a:bodyPr/>
        <a:lstStyle/>
        <a:p>
          <a:endParaRPr lang="zh-CN" altLang="en-US"/>
        </a:p>
      </dgm:t>
    </dgm:pt>
    <dgm:pt modelId="{A637EB3E-BBD8-4A08-9359-3CC696488A07}">
      <dgm:prSet phldrT="[文本]"/>
      <dgm:spPr/>
      <dgm:t>
        <a:bodyPr/>
        <a:lstStyle/>
        <a:p>
          <a:r>
            <a:rPr lang="zh-CN" altLang="en-US" dirty="0" smtClean="0"/>
            <a:t>项目合同终止</a:t>
          </a:r>
          <a:endParaRPr lang="zh-CN" altLang="en-US" dirty="0"/>
        </a:p>
      </dgm:t>
    </dgm:pt>
    <dgm:pt modelId="{FE76A4B9-47D9-4D95-84A1-04FE32875B9C}" type="parTrans" cxnId="{F6EC301F-AFED-48A8-A39C-48721D95ACDD}">
      <dgm:prSet/>
      <dgm:spPr/>
      <dgm:t>
        <a:bodyPr/>
        <a:lstStyle/>
        <a:p>
          <a:endParaRPr lang="zh-CN" altLang="en-US"/>
        </a:p>
      </dgm:t>
    </dgm:pt>
    <dgm:pt modelId="{2768F242-16BD-44E9-BAFC-C302BD252F23}" type="sibTrans" cxnId="{F6EC301F-AFED-48A8-A39C-48721D95ACDD}">
      <dgm:prSet/>
      <dgm:spPr/>
      <dgm:t>
        <a:bodyPr/>
        <a:lstStyle/>
        <a:p>
          <a:endParaRPr lang="zh-CN" altLang="en-US"/>
        </a:p>
      </dgm:t>
    </dgm:pt>
    <dgm:pt modelId="{AA1BE442-7EEE-4BB8-84A0-2B5415BF97CA}" type="pres">
      <dgm:prSet presAssocID="{2FDFF723-567A-4A58-B32A-F7982F5A5509}" presName="compositeShape" presStyleCnt="0">
        <dgm:presLayoutVars>
          <dgm:dir/>
          <dgm:resizeHandles/>
        </dgm:presLayoutVars>
      </dgm:prSet>
      <dgm:spPr/>
    </dgm:pt>
    <dgm:pt modelId="{CE4CB336-CEAB-4A92-A048-645939011762}" type="pres">
      <dgm:prSet presAssocID="{2FDFF723-567A-4A58-B32A-F7982F5A5509}" presName="pyramid" presStyleLbl="node1" presStyleIdx="0" presStyleCnt="1"/>
      <dgm:spPr/>
    </dgm:pt>
    <dgm:pt modelId="{01B7E65A-0F86-4B73-8992-F7F60F5646A9}" type="pres">
      <dgm:prSet presAssocID="{2FDFF723-567A-4A58-B32A-F7982F5A5509}" presName="theList" presStyleCnt="0"/>
      <dgm:spPr/>
    </dgm:pt>
    <dgm:pt modelId="{964ADDA7-B221-4078-AD17-B4725B7480B0}" type="pres">
      <dgm:prSet presAssocID="{1D7AF902-F3E1-4766-A3F5-CFF791DB81E9}" presName="aNode" presStyleLbl="fgAcc1" presStyleIdx="0" presStyleCnt="3">
        <dgm:presLayoutVars>
          <dgm:bulletEnabled val="1"/>
        </dgm:presLayoutVars>
      </dgm:prSet>
      <dgm:spPr/>
      <dgm:t>
        <a:bodyPr/>
        <a:lstStyle/>
        <a:p>
          <a:endParaRPr lang="zh-CN" altLang="en-US"/>
        </a:p>
      </dgm:t>
    </dgm:pt>
    <dgm:pt modelId="{EC1FFD53-495B-40AE-BE94-296E9E4E52A7}" type="pres">
      <dgm:prSet presAssocID="{1D7AF902-F3E1-4766-A3F5-CFF791DB81E9}" presName="aSpace" presStyleCnt="0"/>
      <dgm:spPr/>
    </dgm:pt>
    <dgm:pt modelId="{A594CFFA-CFE0-45C0-965A-4304EC2B8773}" type="pres">
      <dgm:prSet presAssocID="{A2E468B5-4A1C-4063-9D33-19F8F95C7361}" presName="aNode" presStyleLbl="fgAcc1" presStyleIdx="1" presStyleCnt="3">
        <dgm:presLayoutVars>
          <dgm:bulletEnabled val="1"/>
        </dgm:presLayoutVars>
      </dgm:prSet>
      <dgm:spPr/>
      <dgm:t>
        <a:bodyPr/>
        <a:lstStyle/>
        <a:p>
          <a:endParaRPr lang="zh-CN" altLang="en-US"/>
        </a:p>
      </dgm:t>
    </dgm:pt>
    <dgm:pt modelId="{EF03081F-73A2-41AB-BA34-08CE8F58FF0C}" type="pres">
      <dgm:prSet presAssocID="{A2E468B5-4A1C-4063-9D33-19F8F95C7361}" presName="aSpace" presStyleCnt="0"/>
      <dgm:spPr/>
    </dgm:pt>
    <dgm:pt modelId="{77886A5A-F9B0-4F2B-A275-1152C8F21A07}" type="pres">
      <dgm:prSet presAssocID="{A637EB3E-BBD8-4A08-9359-3CC696488A07}" presName="aNode" presStyleLbl="fgAcc1" presStyleIdx="2" presStyleCnt="3">
        <dgm:presLayoutVars>
          <dgm:bulletEnabled val="1"/>
        </dgm:presLayoutVars>
      </dgm:prSet>
      <dgm:spPr/>
      <dgm:t>
        <a:bodyPr/>
        <a:lstStyle/>
        <a:p>
          <a:endParaRPr lang="zh-CN" altLang="en-US"/>
        </a:p>
      </dgm:t>
    </dgm:pt>
    <dgm:pt modelId="{44AC5F61-0D81-4BE9-9B5F-9397EF959165}" type="pres">
      <dgm:prSet presAssocID="{A637EB3E-BBD8-4A08-9359-3CC696488A07}" presName="aSpace" presStyleCnt="0"/>
      <dgm:spPr/>
    </dgm:pt>
  </dgm:ptLst>
  <dgm:cxnLst>
    <dgm:cxn modelId="{8FCCEEA8-A461-419A-9336-57219B306E5F}" type="presOf" srcId="{A2E468B5-4A1C-4063-9D33-19F8F95C7361}" destId="{A594CFFA-CFE0-45C0-965A-4304EC2B8773}" srcOrd="0" destOrd="0" presId="urn:microsoft.com/office/officeart/2005/8/layout/pyramid2"/>
    <dgm:cxn modelId="{D5895104-F8B6-44E6-8B6D-E41A7AEF3427}" type="presOf" srcId="{2FDFF723-567A-4A58-B32A-F7982F5A5509}" destId="{AA1BE442-7EEE-4BB8-84A0-2B5415BF97CA}" srcOrd="0" destOrd="0" presId="urn:microsoft.com/office/officeart/2005/8/layout/pyramid2"/>
    <dgm:cxn modelId="{9675BB78-AE50-46E7-B763-DAED31015B68}" srcId="{2FDFF723-567A-4A58-B32A-F7982F5A5509}" destId="{1D7AF902-F3E1-4766-A3F5-CFF791DB81E9}" srcOrd="0" destOrd="0" parTransId="{631D8527-F61B-423B-BC3A-8C97206B3F47}" sibTransId="{707FBACA-EA02-4668-811A-60E58DE76541}"/>
    <dgm:cxn modelId="{F6EC301F-AFED-48A8-A39C-48721D95ACDD}" srcId="{2FDFF723-567A-4A58-B32A-F7982F5A5509}" destId="{A637EB3E-BBD8-4A08-9359-3CC696488A07}" srcOrd="2" destOrd="0" parTransId="{FE76A4B9-47D9-4D95-84A1-04FE32875B9C}" sibTransId="{2768F242-16BD-44E9-BAFC-C302BD252F23}"/>
    <dgm:cxn modelId="{2B3BAA30-9993-45D9-A4BF-518993DCE80B}" srcId="{2FDFF723-567A-4A58-B32A-F7982F5A5509}" destId="{A2E468B5-4A1C-4063-9D33-19F8F95C7361}" srcOrd="1" destOrd="0" parTransId="{E6F273E2-8EEA-4915-A23D-94BB58AC4008}" sibTransId="{6B54C4F8-25BD-40C9-8DFA-D79D9F4474F3}"/>
    <dgm:cxn modelId="{ADD09CA1-FA24-4E85-AF35-155E57B39BA8}" type="presOf" srcId="{1D7AF902-F3E1-4766-A3F5-CFF791DB81E9}" destId="{964ADDA7-B221-4078-AD17-B4725B7480B0}" srcOrd="0" destOrd="0" presId="urn:microsoft.com/office/officeart/2005/8/layout/pyramid2"/>
    <dgm:cxn modelId="{63A3F2D8-5D24-49A8-85F8-E6AD1E74660C}" type="presOf" srcId="{A637EB3E-BBD8-4A08-9359-3CC696488A07}" destId="{77886A5A-F9B0-4F2B-A275-1152C8F21A07}" srcOrd="0" destOrd="0" presId="urn:microsoft.com/office/officeart/2005/8/layout/pyramid2"/>
    <dgm:cxn modelId="{733FB0B9-2F8F-4A12-B2E4-B06D2AB470E8}" type="presParOf" srcId="{AA1BE442-7EEE-4BB8-84A0-2B5415BF97CA}" destId="{CE4CB336-CEAB-4A92-A048-645939011762}" srcOrd="0" destOrd="0" presId="urn:microsoft.com/office/officeart/2005/8/layout/pyramid2"/>
    <dgm:cxn modelId="{4B232FF3-C52C-43FB-990D-E860694CB9EC}" type="presParOf" srcId="{AA1BE442-7EEE-4BB8-84A0-2B5415BF97CA}" destId="{01B7E65A-0F86-4B73-8992-F7F60F5646A9}" srcOrd="1" destOrd="0" presId="urn:microsoft.com/office/officeart/2005/8/layout/pyramid2"/>
    <dgm:cxn modelId="{9183FCAA-DB74-4DC2-88DC-74F967FFBC2C}" type="presParOf" srcId="{01B7E65A-0F86-4B73-8992-F7F60F5646A9}" destId="{964ADDA7-B221-4078-AD17-B4725B7480B0}" srcOrd="0" destOrd="0" presId="urn:microsoft.com/office/officeart/2005/8/layout/pyramid2"/>
    <dgm:cxn modelId="{5F25569F-03B8-40E8-8BAD-4D93B8ADC2A5}" type="presParOf" srcId="{01B7E65A-0F86-4B73-8992-F7F60F5646A9}" destId="{EC1FFD53-495B-40AE-BE94-296E9E4E52A7}" srcOrd="1" destOrd="0" presId="urn:microsoft.com/office/officeart/2005/8/layout/pyramid2"/>
    <dgm:cxn modelId="{B415B847-5197-4617-8FD4-4BBCB4CD749F}" type="presParOf" srcId="{01B7E65A-0F86-4B73-8992-F7F60F5646A9}" destId="{A594CFFA-CFE0-45C0-965A-4304EC2B8773}" srcOrd="2" destOrd="0" presId="urn:microsoft.com/office/officeart/2005/8/layout/pyramid2"/>
    <dgm:cxn modelId="{FE03D27A-D02E-4317-A1CF-96F991E17EDA}" type="presParOf" srcId="{01B7E65A-0F86-4B73-8992-F7F60F5646A9}" destId="{EF03081F-73A2-41AB-BA34-08CE8F58FF0C}" srcOrd="3" destOrd="0" presId="urn:microsoft.com/office/officeart/2005/8/layout/pyramid2"/>
    <dgm:cxn modelId="{7A9B7DF8-338D-4B9E-9D4E-E719301958B9}" type="presParOf" srcId="{01B7E65A-0F86-4B73-8992-F7F60F5646A9}" destId="{77886A5A-F9B0-4F2B-A275-1152C8F21A07}" srcOrd="4" destOrd="0" presId="urn:microsoft.com/office/officeart/2005/8/layout/pyramid2"/>
    <dgm:cxn modelId="{0E53D189-6E35-415B-BD2C-A6DA3CE6A461}" type="presParOf" srcId="{01B7E65A-0F86-4B73-8992-F7F60F5646A9}" destId="{44AC5F61-0D81-4BE9-9B5F-9397EF959165}" srcOrd="5" destOrd="0" presId="urn:microsoft.com/office/officeart/2005/8/layout/pyramid2"/>
  </dgm:cxnLst>
  <dgm:bg/>
  <dgm:whole/>
</dgm:dataModel>
</file>

<file path=ppt/diagrams/data17.xml><?xml version="1.0" encoding="utf-8"?>
<dgm:dataModel xmlns:dgm="http://schemas.openxmlformats.org/drawingml/2006/diagram" xmlns:a="http://schemas.openxmlformats.org/drawingml/2006/main">
  <dgm:ptLst>
    <dgm:pt modelId="{98E68F9F-B301-4947-B582-B6B68AF7C1F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zh-CN" altLang="en-US"/>
        </a:p>
      </dgm:t>
    </dgm:pt>
    <dgm:pt modelId="{0057AF23-F380-4078-8B2E-BA5D6D9B9AA6}">
      <dgm:prSet phldrT="[文本]"/>
      <dgm:spPr/>
      <dgm:t>
        <a:bodyPr/>
        <a:lstStyle/>
        <a:p>
          <a:r>
            <a:rPr lang="zh-CN" altLang="en-US" dirty="0" smtClean="0"/>
            <a:t>风险承担</a:t>
          </a:r>
          <a:endParaRPr lang="zh-CN" altLang="en-US" dirty="0"/>
        </a:p>
      </dgm:t>
    </dgm:pt>
    <dgm:pt modelId="{D57AB928-55A0-4BBF-BEC9-282A4349EF72}" type="parTrans" cxnId="{AB0D9691-66C4-4CB9-8BC6-FB6385983746}">
      <dgm:prSet/>
      <dgm:spPr/>
      <dgm:t>
        <a:bodyPr/>
        <a:lstStyle/>
        <a:p>
          <a:endParaRPr lang="zh-CN" altLang="en-US"/>
        </a:p>
      </dgm:t>
    </dgm:pt>
    <dgm:pt modelId="{7A08FBBD-1CD7-4645-8886-65F055C31857}" type="sibTrans" cxnId="{AB0D9691-66C4-4CB9-8BC6-FB6385983746}">
      <dgm:prSet/>
      <dgm:spPr/>
      <dgm:t>
        <a:bodyPr/>
        <a:lstStyle/>
        <a:p>
          <a:endParaRPr lang="zh-CN" altLang="en-US"/>
        </a:p>
      </dgm:t>
    </dgm:pt>
    <dgm:pt modelId="{A567E4C1-3F49-4238-8BDA-4E475452E05D}">
      <dgm:prSet phldrT="[文本]"/>
      <dgm:spPr/>
      <dgm:t>
        <a:bodyPr/>
        <a:lstStyle/>
        <a:p>
          <a:r>
            <a:rPr lang="zh-CN" altLang="en-US" dirty="0" smtClean="0"/>
            <a:t>风险规避</a:t>
          </a:r>
          <a:endParaRPr lang="zh-CN" altLang="en-US" dirty="0"/>
        </a:p>
      </dgm:t>
    </dgm:pt>
    <dgm:pt modelId="{F2312D98-4790-4A1D-A313-F7248C70CA0F}" type="parTrans" cxnId="{7E8FFF84-698F-4E58-BCDE-8F8220509CBC}">
      <dgm:prSet/>
      <dgm:spPr/>
      <dgm:t>
        <a:bodyPr/>
        <a:lstStyle/>
        <a:p>
          <a:endParaRPr lang="zh-CN" altLang="en-US"/>
        </a:p>
      </dgm:t>
    </dgm:pt>
    <dgm:pt modelId="{EC00DDCC-FCDE-4302-8464-F72E99F92459}" type="sibTrans" cxnId="{7E8FFF84-698F-4E58-BCDE-8F8220509CBC}">
      <dgm:prSet/>
      <dgm:spPr/>
      <dgm:t>
        <a:bodyPr/>
        <a:lstStyle/>
        <a:p>
          <a:endParaRPr lang="zh-CN" altLang="en-US"/>
        </a:p>
      </dgm:t>
    </dgm:pt>
    <dgm:pt modelId="{AAB229FC-5C96-43DA-82CA-9C5FB3A3A942}">
      <dgm:prSet phldrT="[文本]"/>
      <dgm:spPr/>
      <dgm:t>
        <a:bodyPr/>
        <a:lstStyle/>
        <a:p>
          <a:r>
            <a:rPr lang="zh-CN" altLang="en-US" dirty="0" smtClean="0"/>
            <a:t>风险转移</a:t>
          </a:r>
          <a:endParaRPr lang="zh-CN" altLang="en-US" dirty="0"/>
        </a:p>
      </dgm:t>
    </dgm:pt>
    <dgm:pt modelId="{131E5BDB-3C2B-4873-A900-2F3E554B836A}" type="parTrans" cxnId="{1835901F-F23E-4AAD-9A1E-168B3AFE7FF9}">
      <dgm:prSet/>
      <dgm:spPr/>
      <dgm:t>
        <a:bodyPr/>
        <a:lstStyle/>
        <a:p>
          <a:endParaRPr lang="zh-CN" altLang="en-US"/>
        </a:p>
      </dgm:t>
    </dgm:pt>
    <dgm:pt modelId="{4C3A4A09-6BD0-4967-A428-74B2ED8BEC34}" type="sibTrans" cxnId="{1835901F-F23E-4AAD-9A1E-168B3AFE7FF9}">
      <dgm:prSet/>
      <dgm:spPr/>
      <dgm:t>
        <a:bodyPr/>
        <a:lstStyle/>
        <a:p>
          <a:endParaRPr lang="zh-CN" altLang="en-US"/>
        </a:p>
      </dgm:t>
    </dgm:pt>
    <dgm:pt modelId="{869B1BB0-ED19-4525-958B-D78E787ED4A1}">
      <dgm:prSet phldrT="[文本]"/>
      <dgm:spPr/>
      <dgm:t>
        <a:bodyPr/>
        <a:lstStyle/>
        <a:p>
          <a:r>
            <a:rPr lang="zh-CN" altLang="en-US" dirty="0" smtClean="0"/>
            <a:t>风险转换</a:t>
          </a:r>
          <a:endParaRPr lang="zh-CN" altLang="en-US" dirty="0"/>
        </a:p>
      </dgm:t>
    </dgm:pt>
    <dgm:pt modelId="{296E50D5-52DC-4EB6-B2F7-D4D03301EA84}" type="parTrans" cxnId="{46240BE3-0E34-4822-955B-575EBAAABF93}">
      <dgm:prSet/>
      <dgm:spPr/>
      <dgm:t>
        <a:bodyPr/>
        <a:lstStyle/>
        <a:p>
          <a:endParaRPr lang="zh-CN" altLang="en-US"/>
        </a:p>
      </dgm:t>
    </dgm:pt>
    <dgm:pt modelId="{252458D3-DC18-41F1-888E-F335FD3368A3}" type="sibTrans" cxnId="{46240BE3-0E34-4822-955B-575EBAAABF93}">
      <dgm:prSet/>
      <dgm:spPr/>
      <dgm:t>
        <a:bodyPr/>
        <a:lstStyle/>
        <a:p>
          <a:endParaRPr lang="zh-CN" altLang="en-US"/>
        </a:p>
      </dgm:t>
    </dgm:pt>
    <dgm:pt modelId="{AC2D65FE-AB2F-4724-86D8-D13586361921}">
      <dgm:prSet phldrT="[文本]"/>
      <dgm:spPr/>
      <dgm:t>
        <a:bodyPr/>
        <a:lstStyle/>
        <a:p>
          <a:r>
            <a:rPr lang="zh-CN" altLang="en-US" dirty="0" smtClean="0"/>
            <a:t>风险对冲</a:t>
          </a:r>
          <a:endParaRPr lang="zh-CN" altLang="en-US" dirty="0"/>
        </a:p>
      </dgm:t>
    </dgm:pt>
    <dgm:pt modelId="{514DFE92-790D-49C1-8C1A-0B2ADE647602}" type="parTrans" cxnId="{E5783C96-0CC2-4400-9256-0066C311FFDE}">
      <dgm:prSet/>
      <dgm:spPr/>
      <dgm:t>
        <a:bodyPr/>
        <a:lstStyle/>
        <a:p>
          <a:endParaRPr lang="zh-CN" altLang="en-US"/>
        </a:p>
      </dgm:t>
    </dgm:pt>
    <dgm:pt modelId="{7F2E9822-1CF4-414F-A9AD-9DA93FCA80AB}" type="sibTrans" cxnId="{E5783C96-0CC2-4400-9256-0066C311FFDE}">
      <dgm:prSet/>
      <dgm:spPr/>
      <dgm:t>
        <a:bodyPr/>
        <a:lstStyle/>
        <a:p>
          <a:endParaRPr lang="zh-CN" altLang="en-US"/>
        </a:p>
      </dgm:t>
    </dgm:pt>
    <dgm:pt modelId="{33CB79CA-E8F8-4C46-BA74-CBC73049B11E}">
      <dgm:prSet phldrT="[文本]"/>
      <dgm:spPr/>
      <dgm:t>
        <a:bodyPr/>
        <a:lstStyle/>
        <a:p>
          <a:r>
            <a:rPr lang="zh-CN" altLang="en-US" dirty="0" smtClean="0"/>
            <a:t>风险补偿</a:t>
          </a:r>
          <a:endParaRPr lang="zh-CN" altLang="en-US" dirty="0"/>
        </a:p>
      </dgm:t>
    </dgm:pt>
    <dgm:pt modelId="{FBD901D9-7DE3-4944-AE6C-C6CC9EC460D9}" type="parTrans" cxnId="{E041D995-CE16-4AFE-8813-0198D7CEECC8}">
      <dgm:prSet/>
      <dgm:spPr/>
      <dgm:t>
        <a:bodyPr/>
        <a:lstStyle/>
        <a:p>
          <a:endParaRPr lang="zh-CN" altLang="en-US"/>
        </a:p>
      </dgm:t>
    </dgm:pt>
    <dgm:pt modelId="{727503CB-308F-4945-BE22-12EFBDDCCC12}" type="sibTrans" cxnId="{E041D995-CE16-4AFE-8813-0198D7CEECC8}">
      <dgm:prSet/>
      <dgm:spPr/>
      <dgm:t>
        <a:bodyPr/>
        <a:lstStyle/>
        <a:p>
          <a:endParaRPr lang="zh-CN" altLang="en-US"/>
        </a:p>
      </dgm:t>
    </dgm:pt>
    <dgm:pt modelId="{DC90DF5A-E159-4F64-B72B-1AC7FDD116A7}" type="pres">
      <dgm:prSet presAssocID="{98E68F9F-B301-4947-B582-B6B68AF7C1F9}" presName="cycle" presStyleCnt="0">
        <dgm:presLayoutVars>
          <dgm:dir/>
          <dgm:resizeHandles val="exact"/>
        </dgm:presLayoutVars>
      </dgm:prSet>
      <dgm:spPr/>
      <dgm:t>
        <a:bodyPr/>
        <a:lstStyle/>
        <a:p>
          <a:endParaRPr lang="zh-CN" altLang="en-US"/>
        </a:p>
      </dgm:t>
    </dgm:pt>
    <dgm:pt modelId="{D74F96C1-710F-4177-A3EA-1D400F285010}" type="pres">
      <dgm:prSet presAssocID="{0057AF23-F380-4078-8B2E-BA5D6D9B9AA6}" presName="node" presStyleLbl="node1" presStyleIdx="0" presStyleCnt="6">
        <dgm:presLayoutVars>
          <dgm:bulletEnabled val="1"/>
        </dgm:presLayoutVars>
      </dgm:prSet>
      <dgm:spPr/>
      <dgm:t>
        <a:bodyPr/>
        <a:lstStyle/>
        <a:p>
          <a:endParaRPr lang="zh-CN" altLang="en-US"/>
        </a:p>
      </dgm:t>
    </dgm:pt>
    <dgm:pt modelId="{A42B418B-E363-4EB3-A3EC-EB4EB76C7EC5}" type="pres">
      <dgm:prSet presAssocID="{7A08FBBD-1CD7-4645-8886-65F055C31857}" presName="sibTrans" presStyleLbl="sibTrans2D1" presStyleIdx="0" presStyleCnt="6"/>
      <dgm:spPr/>
      <dgm:t>
        <a:bodyPr/>
        <a:lstStyle/>
        <a:p>
          <a:endParaRPr lang="zh-CN" altLang="en-US"/>
        </a:p>
      </dgm:t>
    </dgm:pt>
    <dgm:pt modelId="{28B8593C-7227-4A3F-A66A-2A39D8682DCD}" type="pres">
      <dgm:prSet presAssocID="{7A08FBBD-1CD7-4645-8886-65F055C31857}" presName="connectorText" presStyleLbl="sibTrans2D1" presStyleIdx="0" presStyleCnt="6"/>
      <dgm:spPr/>
      <dgm:t>
        <a:bodyPr/>
        <a:lstStyle/>
        <a:p>
          <a:endParaRPr lang="zh-CN" altLang="en-US"/>
        </a:p>
      </dgm:t>
    </dgm:pt>
    <dgm:pt modelId="{BDA42BA2-3ED9-4E43-A069-966B507A419F}" type="pres">
      <dgm:prSet presAssocID="{A567E4C1-3F49-4238-8BDA-4E475452E05D}" presName="node" presStyleLbl="node1" presStyleIdx="1" presStyleCnt="6">
        <dgm:presLayoutVars>
          <dgm:bulletEnabled val="1"/>
        </dgm:presLayoutVars>
      </dgm:prSet>
      <dgm:spPr/>
      <dgm:t>
        <a:bodyPr/>
        <a:lstStyle/>
        <a:p>
          <a:endParaRPr lang="zh-CN" altLang="en-US"/>
        </a:p>
      </dgm:t>
    </dgm:pt>
    <dgm:pt modelId="{1113023E-6793-4481-90DF-20B974F02EFD}" type="pres">
      <dgm:prSet presAssocID="{EC00DDCC-FCDE-4302-8464-F72E99F92459}" presName="sibTrans" presStyleLbl="sibTrans2D1" presStyleIdx="1" presStyleCnt="6"/>
      <dgm:spPr/>
      <dgm:t>
        <a:bodyPr/>
        <a:lstStyle/>
        <a:p>
          <a:endParaRPr lang="zh-CN" altLang="en-US"/>
        </a:p>
      </dgm:t>
    </dgm:pt>
    <dgm:pt modelId="{CFD1FDCF-278D-457B-A1E5-326487DCA9C3}" type="pres">
      <dgm:prSet presAssocID="{EC00DDCC-FCDE-4302-8464-F72E99F92459}" presName="connectorText" presStyleLbl="sibTrans2D1" presStyleIdx="1" presStyleCnt="6"/>
      <dgm:spPr/>
      <dgm:t>
        <a:bodyPr/>
        <a:lstStyle/>
        <a:p>
          <a:endParaRPr lang="zh-CN" altLang="en-US"/>
        </a:p>
      </dgm:t>
    </dgm:pt>
    <dgm:pt modelId="{3217BB91-33F8-4B18-AEFD-38679FCE971A}" type="pres">
      <dgm:prSet presAssocID="{AAB229FC-5C96-43DA-82CA-9C5FB3A3A942}" presName="node" presStyleLbl="node1" presStyleIdx="2" presStyleCnt="6">
        <dgm:presLayoutVars>
          <dgm:bulletEnabled val="1"/>
        </dgm:presLayoutVars>
      </dgm:prSet>
      <dgm:spPr/>
      <dgm:t>
        <a:bodyPr/>
        <a:lstStyle/>
        <a:p>
          <a:endParaRPr lang="zh-CN" altLang="en-US"/>
        </a:p>
      </dgm:t>
    </dgm:pt>
    <dgm:pt modelId="{DCFC067A-96FF-426C-8895-0E5954897129}" type="pres">
      <dgm:prSet presAssocID="{4C3A4A09-6BD0-4967-A428-74B2ED8BEC34}" presName="sibTrans" presStyleLbl="sibTrans2D1" presStyleIdx="2" presStyleCnt="6"/>
      <dgm:spPr/>
      <dgm:t>
        <a:bodyPr/>
        <a:lstStyle/>
        <a:p>
          <a:endParaRPr lang="zh-CN" altLang="en-US"/>
        </a:p>
      </dgm:t>
    </dgm:pt>
    <dgm:pt modelId="{1125A6D9-2049-4886-B673-7BFEEFA15E48}" type="pres">
      <dgm:prSet presAssocID="{4C3A4A09-6BD0-4967-A428-74B2ED8BEC34}" presName="connectorText" presStyleLbl="sibTrans2D1" presStyleIdx="2" presStyleCnt="6"/>
      <dgm:spPr/>
      <dgm:t>
        <a:bodyPr/>
        <a:lstStyle/>
        <a:p>
          <a:endParaRPr lang="zh-CN" altLang="en-US"/>
        </a:p>
      </dgm:t>
    </dgm:pt>
    <dgm:pt modelId="{67E6A131-B04F-4974-B857-DD2B4C1C2D85}" type="pres">
      <dgm:prSet presAssocID="{869B1BB0-ED19-4525-958B-D78E787ED4A1}" presName="node" presStyleLbl="node1" presStyleIdx="3" presStyleCnt="6">
        <dgm:presLayoutVars>
          <dgm:bulletEnabled val="1"/>
        </dgm:presLayoutVars>
      </dgm:prSet>
      <dgm:spPr/>
      <dgm:t>
        <a:bodyPr/>
        <a:lstStyle/>
        <a:p>
          <a:endParaRPr lang="zh-CN" altLang="en-US"/>
        </a:p>
      </dgm:t>
    </dgm:pt>
    <dgm:pt modelId="{D043B1C5-1036-4C94-8EB5-DABF93FF893C}" type="pres">
      <dgm:prSet presAssocID="{252458D3-DC18-41F1-888E-F335FD3368A3}" presName="sibTrans" presStyleLbl="sibTrans2D1" presStyleIdx="3" presStyleCnt="6"/>
      <dgm:spPr/>
      <dgm:t>
        <a:bodyPr/>
        <a:lstStyle/>
        <a:p>
          <a:endParaRPr lang="zh-CN" altLang="en-US"/>
        </a:p>
      </dgm:t>
    </dgm:pt>
    <dgm:pt modelId="{0CCBD510-5EA3-4038-83DE-AD6FC60E6FC8}" type="pres">
      <dgm:prSet presAssocID="{252458D3-DC18-41F1-888E-F335FD3368A3}" presName="connectorText" presStyleLbl="sibTrans2D1" presStyleIdx="3" presStyleCnt="6"/>
      <dgm:spPr/>
      <dgm:t>
        <a:bodyPr/>
        <a:lstStyle/>
        <a:p>
          <a:endParaRPr lang="zh-CN" altLang="en-US"/>
        </a:p>
      </dgm:t>
    </dgm:pt>
    <dgm:pt modelId="{ABBD2625-B6C1-4147-9BB1-209D0E5F999C}" type="pres">
      <dgm:prSet presAssocID="{AC2D65FE-AB2F-4724-86D8-D13586361921}" presName="node" presStyleLbl="node1" presStyleIdx="4" presStyleCnt="6">
        <dgm:presLayoutVars>
          <dgm:bulletEnabled val="1"/>
        </dgm:presLayoutVars>
      </dgm:prSet>
      <dgm:spPr/>
      <dgm:t>
        <a:bodyPr/>
        <a:lstStyle/>
        <a:p>
          <a:endParaRPr lang="zh-CN" altLang="en-US"/>
        </a:p>
      </dgm:t>
    </dgm:pt>
    <dgm:pt modelId="{800AE4C9-64D8-4718-B1FE-501A1D748F24}" type="pres">
      <dgm:prSet presAssocID="{7F2E9822-1CF4-414F-A9AD-9DA93FCA80AB}" presName="sibTrans" presStyleLbl="sibTrans2D1" presStyleIdx="4" presStyleCnt="6"/>
      <dgm:spPr/>
      <dgm:t>
        <a:bodyPr/>
        <a:lstStyle/>
        <a:p>
          <a:endParaRPr lang="zh-CN" altLang="en-US"/>
        </a:p>
      </dgm:t>
    </dgm:pt>
    <dgm:pt modelId="{43BFA6D7-E405-4BE4-A784-E44603499F5B}" type="pres">
      <dgm:prSet presAssocID="{7F2E9822-1CF4-414F-A9AD-9DA93FCA80AB}" presName="connectorText" presStyleLbl="sibTrans2D1" presStyleIdx="4" presStyleCnt="6"/>
      <dgm:spPr/>
      <dgm:t>
        <a:bodyPr/>
        <a:lstStyle/>
        <a:p>
          <a:endParaRPr lang="zh-CN" altLang="en-US"/>
        </a:p>
      </dgm:t>
    </dgm:pt>
    <dgm:pt modelId="{5195EE19-6941-4425-97E3-26E29DF7F978}" type="pres">
      <dgm:prSet presAssocID="{33CB79CA-E8F8-4C46-BA74-CBC73049B11E}" presName="node" presStyleLbl="node1" presStyleIdx="5" presStyleCnt="6">
        <dgm:presLayoutVars>
          <dgm:bulletEnabled val="1"/>
        </dgm:presLayoutVars>
      </dgm:prSet>
      <dgm:spPr/>
      <dgm:t>
        <a:bodyPr/>
        <a:lstStyle/>
        <a:p>
          <a:endParaRPr lang="zh-CN" altLang="en-US"/>
        </a:p>
      </dgm:t>
    </dgm:pt>
    <dgm:pt modelId="{86AA7976-1A3E-488E-8035-C01F82D5DC16}" type="pres">
      <dgm:prSet presAssocID="{727503CB-308F-4945-BE22-12EFBDDCCC12}" presName="sibTrans" presStyleLbl="sibTrans2D1" presStyleIdx="5" presStyleCnt="6"/>
      <dgm:spPr/>
      <dgm:t>
        <a:bodyPr/>
        <a:lstStyle/>
        <a:p>
          <a:endParaRPr lang="zh-CN" altLang="en-US"/>
        </a:p>
      </dgm:t>
    </dgm:pt>
    <dgm:pt modelId="{C6F1702C-4B95-48C2-A9DD-BB4B767206B5}" type="pres">
      <dgm:prSet presAssocID="{727503CB-308F-4945-BE22-12EFBDDCCC12}" presName="connectorText" presStyleLbl="sibTrans2D1" presStyleIdx="5" presStyleCnt="6"/>
      <dgm:spPr/>
      <dgm:t>
        <a:bodyPr/>
        <a:lstStyle/>
        <a:p>
          <a:endParaRPr lang="zh-CN" altLang="en-US"/>
        </a:p>
      </dgm:t>
    </dgm:pt>
  </dgm:ptLst>
  <dgm:cxnLst>
    <dgm:cxn modelId="{A33F1192-8267-4A8D-BD45-53027460E1FE}" type="presOf" srcId="{7F2E9822-1CF4-414F-A9AD-9DA93FCA80AB}" destId="{43BFA6D7-E405-4BE4-A784-E44603499F5B}" srcOrd="1" destOrd="0" presId="urn:microsoft.com/office/officeart/2005/8/layout/cycle2"/>
    <dgm:cxn modelId="{4BE77693-FBA3-4341-9AC4-3B017BC2B95A}" type="presOf" srcId="{4C3A4A09-6BD0-4967-A428-74B2ED8BEC34}" destId="{DCFC067A-96FF-426C-8895-0E5954897129}" srcOrd="0" destOrd="0" presId="urn:microsoft.com/office/officeart/2005/8/layout/cycle2"/>
    <dgm:cxn modelId="{1B40BB6A-5848-46F3-89EA-7A64FC7B2778}" type="presOf" srcId="{0057AF23-F380-4078-8B2E-BA5D6D9B9AA6}" destId="{D74F96C1-710F-4177-A3EA-1D400F285010}" srcOrd="0" destOrd="0" presId="urn:microsoft.com/office/officeart/2005/8/layout/cycle2"/>
    <dgm:cxn modelId="{12E6EE19-2800-45B1-8950-18C4F24DC170}" type="presOf" srcId="{AAB229FC-5C96-43DA-82CA-9C5FB3A3A942}" destId="{3217BB91-33F8-4B18-AEFD-38679FCE971A}" srcOrd="0" destOrd="0" presId="urn:microsoft.com/office/officeart/2005/8/layout/cycle2"/>
    <dgm:cxn modelId="{D89BF53F-E02F-4912-A8B3-670C6E2DA973}" type="presOf" srcId="{A567E4C1-3F49-4238-8BDA-4E475452E05D}" destId="{BDA42BA2-3ED9-4E43-A069-966B507A419F}" srcOrd="0" destOrd="0" presId="urn:microsoft.com/office/officeart/2005/8/layout/cycle2"/>
    <dgm:cxn modelId="{FF1AA1B1-E479-410F-9A73-E4C90D4BC8E2}" type="presOf" srcId="{727503CB-308F-4945-BE22-12EFBDDCCC12}" destId="{C6F1702C-4B95-48C2-A9DD-BB4B767206B5}" srcOrd="1" destOrd="0" presId="urn:microsoft.com/office/officeart/2005/8/layout/cycle2"/>
    <dgm:cxn modelId="{46240BE3-0E34-4822-955B-575EBAAABF93}" srcId="{98E68F9F-B301-4947-B582-B6B68AF7C1F9}" destId="{869B1BB0-ED19-4525-958B-D78E787ED4A1}" srcOrd="3" destOrd="0" parTransId="{296E50D5-52DC-4EB6-B2F7-D4D03301EA84}" sibTransId="{252458D3-DC18-41F1-888E-F335FD3368A3}"/>
    <dgm:cxn modelId="{2DC39BAD-64E0-4032-9E1A-4C451B0CF059}" type="presOf" srcId="{4C3A4A09-6BD0-4967-A428-74B2ED8BEC34}" destId="{1125A6D9-2049-4886-B673-7BFEEFA15E48}" srcOrd="1" destOrd="0" presId="urn:microsoft.com/office/officeart/2005/8/layout/cycle2"/>
    <dgm:cxn modelId="{11EA382C-016E-4602-AF4D-2BF13E8BBE02}" type="presOf" srcId="{33CB79CA-E8F8-4C46-BA74-CBC73049B11E}" destId="{5195EE19-6941-4425-97E3-26E29DF7F978}" srcOrd="0" destOrd="0" presId="urn:microsoft.com/office/officeart/2005/8/layout/cycle2"/>
    <dgm:cxn modelId="{848789C0-6695-46C4-99FB-0651B6E672AF}" type="presOf" srcId="{252458D3-DC18-41F1-888E-F335FD3368A3}" destId="{D043B1C5-1036-4C94-8EB5-DABF93FF893C}" srcOrd="0" destOrd="0" presId="urn:microsoft.com/office/officeart/2005/8/layout/cycle2"/>
    <dgm:cxn modelId="{E5783C96-0CC2-4400-9256-0066C311FFDE}" srcId="{98E68F9F-B301-4947-B582-B6B68AF7C1F9}" destId="{AC2D65FE-AB2F-4724-86D8-D13586361921}" srcOrd="4" destOrd="0" parTransId="{514DFE92-790D-49C1-8C1A-0B2ADE647602}" sibTransId="{7F2E9822-1CF4-414F-A9AD-9DA93FCA80AB}"/>
    <dgm:cxn modelId="{3F20D2A4-5BA7-4F35-832A-009DFF08D190}" type="presOf" srcId="{869B1BB0-ED19-4525-958B-D78E787ED4A1}" destId="{67E6A131-B04F-4974-B857-DD2B4C1C2D85}" srcOrd="0" destOrd="0" presId="urn:microsoft.com/office/officeart/2005/8/layout/cycle2"/>
    <dgm:cxn modelId="{BA47C01F-659F-44ED-A590-71FD7E68F463}" type="presOf" srcId="{98E68F9F-B301-4947-B582-B6B68AF7C1F9}" destId="{DC90DF5A-E159-4F64-B72B-1AC7FDD116A7}" srcOrd="0" destOrd="0" presId="urn:microsoft.com/office/officeart/2005/8/layout/cycle2"/>
    <dgm:cxn modelId="{1BCCC85D-580A-409B-BF6C-A77CF017E678}" type="presOf" srcId="{252458D3-DC18-41F1-888E-F335FD3368A3}" destId="{0CCBD510-5EA3-4038-83DE-AD6FC60E6FC8}" srcOrd="1" destOrd="0" presId="urn:microsoft.com/office/officeart/2005/8/layout/cycle2"/>
    <dgm:cxn modelId="{2F2F3B72-FCA2-4910-AD7B-007456A63C28}" type="presOf" srcId="{7F2E9822-1CF4-414F-A9AD-9DA93FCA80AB}" destId="{800AE4C9-64D8-4718-B1FE-501A1D748F24}" srcOrd="0" destOrd="0" presId="urn:microsoft.com/office/officeart/2005/8/layout/cycle2"/>
    <dgm:cxn modelId="{565D3D0F-AAA9-4E65-8327-56016CA4B636}" type="presOf" srcId="{7A08FBBD-1CD7-4645-8886-65F055C31857}" destId="{28B8593C-7227-4A3F-A66A-2A39D8682DCD}" srcOrd="1" destOrd="0" presId="urn:microsoft.com/office/officeart/2005/8/layout/cycle2"/>
    <dgm:cxn modelId="{E041D995-CE16-4AFE-8813-0198D7CEECC8}" srcId="{98E68F9F-B301-4947-B582-B6B68AF7C1F9}" destId="{33CB79CA-E8F8-4C46-BA74-CBC73049B11E}" srcOrd="5" destOrd="0" parTransId="{FBD901D9-7DE3-4944-AE6C-C6CC9EC460D9}" sibTransId="{727503CB-308F-4945-BE22-12EFBDDCCC12}"/>
    <dgm:cxn modelId="{54BB1624-31C6-4DDF-A3D9-61F7FFC9D4B4}" type="presOf" srcId="{727503CB-308F-4945-BE22-12EFBDDCCC12}" destId="{86AA7976-1A3E-488E-8035-C01F82D5DC16}" srcOrd="0" destOrd="0" presId="urn:microsoft.com/office/officeart/2005/8/layout/cycle2"/>
    <dgm:cxn modelId="{20ECFE2A-DC40-4DA8-96BD-8690D1AE6126}" type="presOf" srcId="{EC00DDCC-FCDE-4302-8464-F72E99F92459}" destId="{CFD1FDCF-278D-457B-A1E5-326487DCA9C3}" srcOrd="1" destOrd="0" presId="urn:microsoft.com/office/officeart/2005/8/layout/cycle2"/>
    <dgm:cxn modelId="{BCBCA61A-38D3-4A32-938F-D5E978678084}" type="presOf" srcId="{EC00DDCC-FCDE-4302-8464-F72E99F92459}" destId="{1113023E-6793-4481-90DF-20B974F02EFD}" srcOrd="0" destOrd="0" presId="urn:microsoft.com/office/officeart/2005/8/layout/cycle2"/>
    <dgm:cxn modelId="{758F83CF-7382-4E64-96B8-E46AC00148BC}" type="presOf" srcId="{AC2D65FE-AB2F-4724-86D8-D13586361921}" destId="{ABBD2625-B6C1-4147-9BB1-209D0E5F999C}" srcOrd="0" destOrd="0" presId="urn:microsoft.com/office/officeart/2005/8/layout/cycle2"/>
    <dgm:cxn modelId="{D5FC2F7A-65A7-4C19-AFF3-BEC698C56AAC}" type="presOf" srcId="{7A08FBBD-1CD7-4645-8886-65F055C31857}" destId="{A42B418B-E363-4EB3-A3EC-EB4EB76C7EC5}" srcOrd="0" destOrd="0" presId="urn:microsoft.com/office/officeart/2005/8/layout/cycle2"/>
    <dgm:cxn modelId="{AB0D9691-66C4-4CB9-8BC6-FB6385983746}" srcId="{98E68F9F-B301-4947-B582-B6B68AF7C1F9}" destId="{0057AF23-F380-4078-8B2E-BA5D6D9B9AA6}" srcOrd="0" destOrd="0" parTransId="{D57AB928-55A0-4BBF-BEC9-282A4349EF72}" sibTransId="{7A08FBBD-1CD7-4645-8886-65F055C31857}"/>
    <dgm:cxn modelId="{1835901F-F23E-4AAD-9A1E-168B3AFE7FF9}" srcId="{98E68F9F-B301-4947-B582-B6B68AF7C1F9}" destId="{AAB229FC-5C96-43DA-82CA-9C5FB3A3A942}" srcOrd="2" destOrd="0" parTransId="{131E5BDB-3C2B-4873-A900-2F3E554B836A}" sibTransId="{4C3A4A09-6BD0-4967-A428-74B2ED8BEC34}"/>
    <dgm:cxn modelId="{7E8FFF84-698F-4E58-BCDE-8F8220509CBC}" srcId="{98E68F9F-B301-4947-B582-B6B68AF7C1F9}" destId="{A567E4C1-3F49-4238-8BDA-4E475452E05D}" srcOrd="1" destOrd="0" parTransId="{F2312D98-4790-4A1D-A313-F7248C70CA0F}" sibTransId="{EC00DDCC-FCDE-4302-8464-F72E99F92459}"/>
    <dgm:cxn modelId="{E72B314E-B274-40BF-9C47-D3397DE1BEE6}" type="presParOf" srcId="{DC90DF5A-E159-4F64-B72B-1AC7FDD116A7}" destId="{D74F96C1-710F-4177-A3EA-1D400F285010}" srcOrd="0" destOrd="0" presId="urn:microsoft.com/office/officeart/2005/8/layout/cycle2"/>
    <dgm:cxn modelId="{B3A0C4F0-4C71-4250-8C0C-5FE83BF9C35B}" type="presParOf" srcId="{DC90DF5A-E159-4F64-B72B-1AC7FDD116A7}" destId="{A42B418B-E363-4EB3-A3EC-EB4EB76C7EC5}" srcOrd="1" destOrd="0" presId="urn:microsoft.com/office/officeart/2005/8/layout/cycle2"/>
    <dgm:cxn modelId="{D2C52849-4C0F-43B3-8557-7D3C83EF52F3}" type="presParOf" srcId="{A42B418B-E363-4EB3-A3EC-EB4EB76C7EC5}" destId="{28B8593C-7227-4A3F-A66A-2A39D8682DCD}" srcOrd="0" destOrd="0" presId="urn:microsoft.com/office/officeart/2005/8/layout/cycle2"/>
    <dgm:cxn modelId="{0EC161FB-8826-4E2B-81A7-7BCD133996F0}" type="presParOf" srcId="{DC90DF5A-E159-4F64-B72B-1AC7FDD116A7}" destId="{BDA42BA2-3ED9-4E43-A069-966B507A419F}" srcOrd="2" destOrd="0" presId="urn:microsoft.com/office/officeart/2005/8/layout/cycle2"/>
    <dgm:cxn modelId="{7E13689B-47C0-4AA0-A54D-00D61D0677AC}" type="presParOf" srcId="{DC90DF5A-E159-4F64-B72B-1AC7FDD116A7}" destId="{1113023E-6793-4481-90DF-20B974F02EFD}" srcOrd="3" destOrd="0" presId="urn:microsoft.com/office/officeart/2005/8/layout/cycle2"/>
    <dgm:cxn modelId="{D4918CAD-A40E-4F65-8601-6C210B545CF1}" type="presParOf" srcId="{1113023E-6793-4481-90DF-20B974F02EFD}" destId="{CFD1FDCF-278D-457B-A1E5-326487DCA9C3}" srcOrd="0" destOrd="0" presId="urn:microsoft.com/office/officeart/2005/8/layout/cycle2"/>
    <dgm:cxn modelId="{D1ACDCDD-4ED4-41BB-AC13-03181F8B17BF}" type="presParOf" srcId="{DC90DF5A-E159-4F64-B72B-1AC7FDD116A7}" destId="{3217BB91-33F8-4B18-AEFD-38679FCE971A}" srcOrd="4" destOrd="0" presId="urn:microsoft.com/office/officeart/2005/8/layout/cycle2"/>
    <dgm:cxn modelId="{B5E67217-5666-474D-84B9-E01C6B83B7E7}" type="presParOf" srcId="{DC90DF5A-E159-4F64-B72B-1AC7FDD116A7}" destId="{DCFC067A-96FF-426C-8895-0E5954897129}" srcOrd="5" destOrd="0" presId="urn:microsoft.com/office/officeart/2005/8/layout/cycle2"/>
    <dgm:cxn modelId="{F5BB5374-AB58-4EBA-9DC4-857A1F39647A}" type="presParOf" srcId="{DCFC067A-96FF-426C-8895-0E5954897129}" destId="{1125A6D9-2049-4886-B673-7BFEEFA15E48}" srcOrd="0" destOrd="0" presId="urn:microsoft.com/office/officeart/2005/8/layout/cycle2"/>
    <dgm:cxn modelId="{B4557528-2CEE-4DB0-BD25-5140AB2B3CC0}" type="presParOf" srcId="{DC90DF5A-E159-4F64-B72B-1AC7FDD116A7}" destId="{67E6A131-B04F-4974-B857-DD2B4C1C2D85}" srcOrd="6" destOrd="0" presId="urn:microsoft.com/office/officeart/2005/8/layout/cycle2"/>
    <dgm:cxn modelId="{1701C26D-BD9C-4B26-A4D1-57F94C8C9FF8}" type="presParOf" srcId="{DC90DF5A-E159-4F64-B72B-1AC7FDD116A7}" destId="{D043B1C5-1036-4C94-8EB5-DABF93FF893C}" srcOrd="7" destOrd="0" presId="urn:microsoft.com/office/officeart/2005/8/layout/cycle2"/>
    <dgm:cxn modelId="{D4560DE5-BB46-4B9C-BAE1-B25F1CD516ED}" type="presParOf" srcId="{D043B1C5-1036-4C94-8EB5-DABF93FF893C}" destId="{0CCBD510-5EA3-4038-83DE-AD6FC60E6FC8}" srcOrd="0" destOrd="0" presId="urn:microsoft.com/office/officeart/2005/8/layout/cycle2"/>
    <dgm:cxn modelId="{D46D96FF-2529-4C90-B4F8-10424F67FE63}" type="presParOf" srcId="{DC90DF5A-E159-4F64-B72B-1AC7FDD116A7}" destId="{ABBD2625-B6C1-4147-9BB1-209D0E5F999C}" srcOrd="8" destOrd="0" presId="urn:microsoft.com/office/officeart/2005/8/layout/cycle2"/>
    <dgm:cxn modelId="{1C3C11B2-747F-4601-9D21-1B64456CB8D3}" type="presParOf" srcId="{DC90DF5A-E159-4F64-B72B-1AC7FDD116A7}" destId="{800AE4C9-64D8-4718-B1FE-501A1D748F24}" srcOrd="9" destOrd="0" presId="urn:microsoft.com/office/officeart/2005/8/layout/cycle2"/>
    <dgm:cxn modelId="{66A07E62-3E83-4D67-A419-D6E8717CF85E}" type="presParOf" srcId="{800AE4C9-64D8-4718-B1FE-501A1D748F24}" destId="{43BFA6D7-E405-4BE4-A784-E44603499F5B}" srcOrd="0" destOrd="0" presId="urn:microsoft.com/office/officeart/2005/8/layout/cycle2"/>
    <dgm:cxn modelId="{FEFB5449-F212-48FE-95D9-F56815B32D42}" type="presParOf" srcId="{DC90DF5A-E159-4F64-B72B-1AC7FDD116A7}" destId="{5195EE19-6941-4425-97E3-26E29DF7F978}" srcOrd="10" destOrd="0" presId="urn:microsoft.com/office/officeart/2005/8/layout/cycle2"/>
    <dgm:cxn modelId="{0DDA3955-AD33-49E0-B72F-DE8277A5665F}" type="presParOf" srcId="{DC90DF5A-E159-4F64-B72B-1AC7FDD116A7}" destId="{86AA7976-1A3E-488E-8035-C01F82D5DC16}" srcOrd="11" destOrd="0" presId="urn:microsoft.com/office/officeart/2005/8/layout/cycle2"/>
    <dgm:cxn modelId="{AE35B9DA-61BD-44BB-8240-E99000EBA85E}" type="presParOf" srcId="{86AA7976-1A3E-488E-8035-C01F82D5DC16}" destId="{C6F1702C-4B95-48C2-A9DD-BB4B767206B5}" srcOrd="0" destOrd="0" presId="urn:microsoft.com/office/officeart/2005/8/layout/cycle2"/>
  </dgm:cxnLst>
  <dgm:bg/>
  <dgm:whole/>
</dgm:dataModel>
</file>

<file path=ppt/diagrams/data18.xml><?xml version="1.0" encoding="utf-8"?>
<dgm:dataModel xmlns:dgm="http://schemas.openxmlformats.org/drawingml/2006/diagram" xmlns:a="http://schemas.openxmlformats.org/drawingml/2006/main">
  <dgm:ptLst>
    <dgm:pt modelId="{533DC6F1-3F14-4684-99B3-1F21570F197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492E1B9E-30BE-4B43-8800-CCB6F6BF3CFD}">
      <dgm:prSet phldrT="[文本]"/>
      <dgm:spPr/>
      <dgm:t>
        <a:bodyPr/>
        <a:lstStyle/>
        <a:p>
          <a:r>
            <a:rPr lang="zh-CN" altLang="en-US" b="0" i="0" dirty="0" smtClean="0"/>
            <a:t>辨识出的风险，企业也可能由于以下几种原因采用风险承担</a:t>
          </a:r>
          <a:endParaRPr lang="zh-CN" altLang="en-US" dirty="0"/>
        </a:p>
      </dgm:t>
    </dgm:pt>
    <dgm:pt modelId="{F412AA14-88E1-4C49-9E99-C579D1A35AD1}" type="parTrans" cxnId="{7A110EA8-5F3B-4FC9-B569-49AE229860DE}">
      <dgm:prSet/>
      <dgm:spPr/>
      <dgm:t>
        <a:bodyPr/>
        <a:lstStyle/>
        <a:p>
          <a:endParaRPr lang="zh-CN" altLang="en-US"/>
        </a:p>
      </dgm:t>
    </dgm:pt>
    <dgm:pt modelId="{66B2A1CE-EAF4-45FB-A5E7-75BB81A743D9}" type="sibTrans" cxnId="{7A110EA8-5F3B-4FC9-B569-49AE229860DE}">
      <dgm:prSet/>
      <dgm:spPr/>
      <dgm:t>
        <a:bodyPr/>
        <a:lstStyle/>
        <a:p>
          <a:endParaRPr lang="zh-CN" altLang="en-US"/>
        </a:p>
      </dgm:t>
    </dgm:pt>
    <dgm:pt modelId="{F3C9D78B-5630-46AD-9E8A-289994E8664B}">
      <dgm:prSet phldrT="[文本]"/>
      <dgm:spPr/>
      <dgm:t>
        <a:bodyPr/>
        <a:lstStyle/>
        <a:p>
          <a:r>
            <a:rPr lang="zh-CN" altLang="en-US" b="0" i="0" dirty="0" smtClean="0"/>
            <a:t>缺乏能力进行主动管理</a:t>
          </a:r>
          <a:endParaRPr lang="zh-CN" altLang="en-US" dirty="0"/>
        </a:p>
      </dgm:t>
    </dgm:pt>
    <dgm:pt modelId="{935750A8-B023-4D81-80D6-53242937AB3B}" type="parTrans" cxnId="{CC270271-913A-4ACD-AF0B-9A7E532CC176}">
      <dgm:prSet/>
      <dgm:spPr/>
      <dgm:t>
        <a:bodyPr/>
        <a:lstStyle/>
        <a:p>
          <a:endParaRPr lang="zh-CN" altLang="en-US"/>
        </a:p>
      </dgm:t>
    </dgm:pt>
    <dgm:pt modelId="{7CF3474A-D209-4ED2-8DB8-3CF3E17B123C}" type="sibTrans" cxnId="{CC270271-913A-4ACD-AF0B-9A7E532CC176}">
      <dgm:prSet/>
      <dgm:spPr/>
      <dgm:t>
        <a:bodyPr/>
        <a:lstStyle/>
        <a:p>
          <a:endParaRPr lang="zh-CN" altLang="en-US"/>
        </a:p>
      </dgm:t>
    </dgm:pt>
    <dgm:pt modelId="{820CC971-6463-4997-85C4-5E49CF7F2EF0}">
      <dgm:prSet phldrT="[文本]"/>
      <dgm:spPr/>
      <dgm:t>
        <a:bodyPr/>
        <a:lstStyle/>
        <a:p>
          <a:r>
            <a:rPr lang="zh-CN" altLang="en-US" b="0" i="0" dirty="0" smtClean="0"/>
            <a:t>对未能辨识出的风险，企业只能采用风险承担。</a:t>
          </a:r>
          <a:endParaRPr lang="zh-CN" altLang="en-US" dirty="0"/>
        </a:p>
      </dgm:t>
    </dgm:pt>
    <dgm:pt modelId="{05C8611C-1FBC-44C7-BD93-410BECF358D2}" type="parTrans" cxnId="{D64112AD-8CDE-4299-981E-298F00D4CD9B}">
      <dgm:prSet/>
      <dgm:spPr/>
      <dgm:t>
        <a:bodyPr/>
        <a:lstStyle/>
        <a:p>
          <a:endParaRPr lang="zh-CN" altLang="en-US"/>
        </a:p>
      </dgm:t>
    </dgm:pt>
    <dgm:pt modelId="{7861594F-2E5F-4DF1-BA09-F4EB714962E1}" type="sibTrans" cxnId="{D64112AD-8CDE-4299-981E-298F00D4CD9B}">
      <dgm:prSet/>
      <dgm:spPr/>
      <dgm:t>
        <a:bodyPr/>
        <a:lstStyle/>
        <a:p>
          <a:endParaRPr lang="zh-CN" altLang="en-US"/>
        </a:p>
      </dgm:t>
    </dgm:pt>
    <dgm:pt modelId="{5BF7DBBE-E409-48A7-B59A-7A12488A0B32}">
      <dgm:prSet phldrT="[文本]"/>
      <dgm:spPr/>
      <dgm:t>
        <a:bodyPr/>
        <a:lstStyle/>
        <a:p>
          <a:r>
            <a:rPr lang="zh-CN" altLang="en-US" b="0" i="0" dirty="0" smtClean="0"/>
            <a:t>没有其他备选方案</a:t>
          </a:r>
          <a:endParaRPr lang="zh-CN" altLang="en-US" dirty="0"/>
        </a:p>
      </dgm:t>
    </dgm:pt>
    <dgm:pt modelId="{B2212214-604C-414F-A7EE-3A335933D5BF}" type="parTrans" cxnId="{E4B7C52A-7324-46AE-977D-DE46001330F8}">
      <dgm:prSet/>
      <dgm:spPr/>
      <dgm:t>
        <a:bodyPr/>
        <a:lstStyle/>
        <a:p>
          <a:endParaRPr lang="zh-CN" altLang="en-US"/>
        </a:p>
      </dgm:t>
    </dgm:pt>
    <dgm:pt modelId="{5F46F9D8-082B-43B0-BC5A-6CD866958968}" type="sibTrans" cxnId="{E4B7C52A-7324-46AE-977D-DE46001330F8}">
      <dgm:prSet/>
      <dgm:spPr/>
      <dgm:t>
        <a:bodyPr/>
        <a:lstStyle/>
        <a:p>
          <a:endParaRPr lang="zh-CN" altLang="en-US"/>
        </a:p>
      </dgm:t>
    </dgm:pt>
    <dgm:pt modelId="{50C2EDD1-B43C-45CE-9EDC-DE28F6EBA510}">
      <dgm:prSet phldrT="[文本]"/>
      <dgm:spPr/>
      <dgm:t>
        <a:bodyPr/>
        <a:lstStyle/>
        <a:p>
          <a:r>
            <a:rPr lang="zh-CN" altLang="en-US" b="0" i="0" dirty="0" smtClean="0"/>
            <a:t>从成本效益考虑</a:t>
          </a:r>
          <a:endParaRPr lang="zh-CN" altLang="en-US" dirty="0"/>
        </a:p>
      </dgm:t>
    </dgm:pt>
    <dgm:pt modelId="{28E6F8BC-C407-4E40-B0A0-8F46F842D8DA}" type="parTrans" cxnId="{7FC71FE6-ED56-46CF-A536-80CCAD489134}">
      <dgm:prSet/>
      <dgm:spPr/>
      <dgm:t>
        <a:bodyPr/>
        <a:lstStyle/>
        <a:p>
          <a:endParaRPr lang="zh-CN" altLang="en-US"/>
        </a:p>
      </dgm:t>
    </dgm:pt>
    <dgm:pt modelId="{CA4C914B-35A9-41C9-846B-F91312EF3778}" type="sibTrans" cxnId="{7FC71FE6-ED56-46CF-A536-80CCAD489134}">
      <dgm:prSet/>
      <dgm:spPr/>
      <dgm:t>
        <a:bodyPr/>
        <a:lstStyle/>
        <a:p>
          <a:endParaRPr lang="zh-CN" altLang="en-US"/>
        </a:p>
      </dgm:t>
    </dgm:pt>
    <dgm:pt modelId="{0E213E5C-4D9A-4AC6-8D45-5579FD29432B}" type="pres">
      <dgm:prSet presAssocID="{533DC6F1-3F14-4684-99B3-1F21570F1973}" presName="Name0" presStyleCnt="0">
        <dgm:presLayoutVars>
          <dgm:dir/>
          <dgm:animLvl val="lvl"/>
          <dgm:resizeHandles val="exact"/>
        </dgm:presLayoutVars>
      </dgm:prSet>
      <dgm:spPr/>
      <dgm:t>
        <a:bodyPr/>
        <a:lstStyle/>
        <a:p>
          <a:endParaRPr lang="zh-CN" altLang="en-US"/>
        </a:p>
      </dgm:t>
    </dgm:pt>
    <dgm:pt modelId="{C74F803F-242A-4FB7-BFDA-D4AFAF4A9402}" type="pres">
      <dgm:prSet presAssocID="{492E1B9E-30BE-4B43-8800-CCB6F6BF3CFD}" presName="linNode" presStyleCnt="0"/>
      <dgm:spPr/>
    </dgm:pt>
    <dgm:pt modelId="{B1453135-B922-4046-9E76-88378341BA2E}" type="pres">
      <dgm:prSet presAssocID="{492E1B9E-30BE-4B43-8800-CCB6F6BF3CFD}" presName="parentText" presStyleLbl="node1" presStyleIdx="0" presStyleCnt="2">
        <dgm:presLayoutVars>
          <dgm:chMax val="1"/>
          <dgm:bulletEnabled val="1"/>
        </dgm:presLayoutVars>
      </dgm:prSet>
      <dgm:spPr/>
      <dgm:t>
        <a:bodyPr/>
        <a:lstStyle/>
        <a:p>
          <a:endParaRPr lang="zh-CN" altLang="en-US"/>
        </a:p>
      </dgm:t>
    </dgm:pt>
    <dgm:pt modelId="{44A60EC5-969F-495E-A672-0C0D0CBA5498}" type="pres">
      <dgm:prSet presAssocID="{492E1B9E-30BE-4B43-8800-CCB6F6BF3CFD}" presName="descendantText" presStyleLbl="alignAccFollowNode1" presStyleIdx="0" presStyleCnt="1">
        <dgm:presLayoutVars>
          <dgm:bulletEnabled val="1"/>
        </dgm:presLayoutVars>
      </dgm:prSet>
      <dgm:spPr/>
      <dgm:t>
        <a:bodyPr/>
        <a:lstStyle/>
        <a:p>
          <a:endParaRPr lang="zh-CN" altLang="en-US"/>
        </a:p>
      </dgm:t>
    </dgm:pt>
    <dgm:pt modelId="{66B7E1B7-96B5-4D78-AE07-2E36FCF48FD8}" type="pres">
      <dgm:prSet presAssocID="{66B2A1CE-EAF4-45FB-A5E7-75BB81A743D9}" presName="sp" presStyleCnt="0"/>
      <dgm:spPr/>
    </dgm:pt>
    <dgm:pt modelId="{3120E934-8570-4267-91D6-D05CB0D03773}" type="pres">
      <dgm:prSet presAssocID="{820CC971-6463-4997-85C4-5E49CF7F2EF0}" presName="linNode" presStyleCnt="0"/>
      <dgm:spPr/>
    </dgm:pt>
    <dgm:pt modelId="{56F913B8-41E2-4413-913B-1772A6F21BC3}" type="pres">
      <dgm:prSet presAssocID="{820CC971-6463-4997-85C4-5E49CF7F2EF0}" presName="parentText" presStyleLbl="node1" presStyleIdx="1" presStyleCnt="2">
        <dgm:presLayoutVars>
          <dgm:chMax val="1"/>
          <dgm:bulletEnabled val="1"/>
        </dgm:presLayoutVars>
      </dgm:prSet>
      <dgm:spPr/>
      <dgm:t>
        <a:bodyPr/>
        <a:lstStyle/>
        <a:p>
          <a:endParaRPr lang="zh-CN" altLang="en-US"/>
        </a:p>
      </dgm:t>
    </dgm:pt>
  </dgm:ptLst>
  <dgm:cxnLst>
    <dgm:cxn modelId="{7A110EA8-5F3B-4FC9-B569-49AE229860DE}" srcId="{533DC6F1-3F14-4684-99B3-1F21570F1973}" destId="{492E1B9E-30BE-4B43-8800-CCB6F6BF3CFD}" srcOrd="0" destOrd="0" parTransId="{F412AA14-88E1-4C49-9E99-C579D1A35AD1}" sibTransId="{66B2A1CE-EAF4-45FB-A5E7-75BB81A743D9}"/>
    <dgm:cxn modelId="{7FC71FE6-ED56-46CF-A536-80CCAD489134}" srcId="{492E1B9E-30BE-4B43-8800-CCB6F6BF3CFD}" destId="{50C2EDD1-B43C-45CE-9EDC-DE28F6EBA510}" srcOrd="2" destOrd="0" parTransId="{28E6F8BC-C407-4E40-B0A0-8F46F842D8DA}" sibTransId="{CA4C914B-35A9-41C9-846B-F91312EF3778}"/>
    <dgm:cxn modelId="{A2BD80A7-2F35-4B65-9084-7E2EDFDED32B}" type="presOf" srcId="{5BF7DBBE-E409-48A7-B59A-7A12488A0B32}" destId="{44A60EC5-969F-495E-A672-0C0D0CBA5498}" srcOrd="0" destOrd="1" presId="urn:microsoft.com/office/officeart/2005/8/layout/vList5"/>
    <dgm:cxn modelId="{62C6A5D0-BF60-452E-BE30-9BE12D336CEF}" type="presOf" srcId="{820CC971-6463-4997-85C4-5E49CF7F2EF0}" destId="{56F913B8-41E2-4413-913B-1772A6F21BC3}" srcOrd="0" destOrd="0" presId="urn:microsoft.com/office/officeart/2005/8/layout/vList5"/>
    <dgm:cxn modelId="{8B91D4E0-FB32-460C-A97F-4092FE1C54E4}" type="presOf" srcId="{492E1B9E-30BE-4B43-8800-CCB6F6BF3CFD}" destId="{B1453135-B922-4046-9E76-88378341BA2E}" srcOrd="0" destOrd="0" presId="urn:microsoft.com/office/officeart/2005/8/layout/vList5"/>
    <dgm:cxn modelId="{F85147EC-ACBA-459A-B8C0-AC6EF713C61F}" type="presOf" srcId="{533DC6F1-3F14-4684-99B3-1F21570F1973}" destId="{0E213E5C-4D9A-4AC6-8D45-5579FD29432B}" srcOrd="0" destOrd="0" presId="urn:microsoft.com/office/officeart/2005/8/layout/vList5"/>
    <dgm:cxn modelId="{D64112AD-8CDE-4299-981E-298F00D4CD9B}" srcId="{533DC6F1-3F14-4684-99B3-1F21570F1973}" destId="{820CC971-6463-4997-85C4-5E49CF7F2EF0}" srcOrd="1" destOrd="0" parTransId="{05C8611C-1FBC-44C7-BD93-410BECF358D2}" sibTransId="{7861594F-2E5F-4DF1-BA09-F4EB714962E1}"/>
    <dgm:cxn modelId="{16538404-BC0F-4A2C-B2C0-1C59D8A15DB7}" type="presOf" srcId="{F3C9D78B-5630-46AD-9E8A-289994E8664B}" destId="{44A60EC5-969F-495E-A672-0C0D0CBA5498}" srcOrd="0" destOrd="0" presId="urn:microsoft.com/office/officeart/2005/8/layout/vList5"/>
    <dgm:cxn modelId="{E4B7C52A-7324-46AE-977D-DE46001330F8}" srcId="{492E1B9E-30BE-4B43-8800-CCB6F6BF3CFD}" destId="{5BF7DBBE-E409-48A7-B59A-7A12488A0B32}" srcOrd="1" destOrd="0" parTransId="{B2212214-604C-414F-A7EE-3A335933D5BF}" sibTransId="{5F46F9D8-082B-43B0-BC5A-6CD866958968}"/>
    <dgm:cxn modelId="{CC270271-913A-4ACD-AF0B-9A7E532CC176}" srcId="{492E1B9E-30BE-4B43-8800-CCB6F6BF3CFD}" destId="{F3C9D78B-5630-46AD-9E8A-289994E8664B}" srcOrd="0" destOrd="0" parTransId="{935750A8-B023-4D81-80D6-53242937AB3B}" sibTransId="{7CF3474A-D209-4ED2-8DB8-3CF3E17B123C}"/>
    <dgm:cxn modelId="{5A47C70D-EAE7-432E-92C9-05264BC11428}" type="presOf" srcId="{50C2EDD1-B43C-45CE-9EDC-DE28F6EBA510}" destId="{44A60EC5-969F-495E-A672-0C0D0CBA5498}" srcOrd="0" destOrd="2" presId="urn:microsoft.com/office/officeart/2005/8/layout/vList5"/>
    <dgm:cxn modelId="{04614080-7A85-4FFC-AA5B-EC68B48E12AB}" type="presParOf" srcId="{0E213E5C-4D9A-4AC6-8D45-5579FD29432B}" destId="{C74F803F-242A-4FB7-BFDA-D4AFAF4A9402}" srcOrd="0" destOrd="0" presId="urn:microsoft.com/office/officeart/2005/8/layout/vList5"/>
    <dgm:cxn modelId="{60C84868-6D90-4E86-AF1E-9ACD50D46C84}" type="presParOf" srcId="{C74F803F-242A-4FB7-BFDA-D4AFAF4A9402}" destId="{B1453135-B922-4046-9E76-88378341BA2E}" srcOrd="0" destOrd="0" presId="urn:microsoft.com/office/officeart/2005/8/layout/vList5"/>
    <dgm:cxn modelId="{708ADC75-AC1F-45AE-AB72-62CC8FA62069}" type="presParOf" srcId="{C74F803F-242A-4FB7-BFDA-D4AFAF4A9402}" destId="{44A60EC5-969F-495E-A672-0C0D0CBA5498}" srcOrd="1" destOrd="0" presId="urn:microsoft.com/office/officeart/2005/8/layout/vList5"/>
    <dgm:cxn modelId="{5A08DF17-1971-45BA-9302-9646401461D6}" type="presParOf" srcId="{0E213E5C-4D9A-4AC6-8D45-5579FD29432B}" destId="{66B7E1B7-96B5-4D78-AE07-2E36FCF48FD8}" srcOrd="1" destOrd="0" presId="urn:microsoft.com/office/officeart/2005/8/layout/vList5"/>
    <dgm:cxn modelId="{021D4EB7-E2FC-4A27-9FE1-28315EE61296}" type="presParOf" srcId="{0E213E5C-4D9A-4AC6-8D45-5579FD29432B}" destId="{3120E934-8570-4267-91D6-D05CB0D03773}" srcOrd="2" destOrd="0" presId="urn:microsoft.com/office/officeart/2005/8/layout/vList5"/>
    <dgm:cxn modelId="{D6F9399C-C190-4978-AF75-73F39955E454}" type="presParOf" srcId="{3120E934-8570-4267-91D6-D05CB0D03773}" destId="{56F913B8-41E2-4413-913B-1772A6F21BC3}" srcOrd="0" destOrd="0" presId="urn:microsoft.com/office/officeart/2005/8/layout/vList5"/>
  </dgm:cxnLst>
  <dgm:bg/>
  <dgm:whole/>
</dgm:dataModel>
</file>

<file path=ppt/diagrams/data19.xml><?xml version="1.0" encoding="utf-8"?>
<dgm:dataModel xmlns:dgm="http://schemas.openxmlformats.org/drawingml/2006/diagram" xmlns:a="http://schemas.openxmlformats.org/drawingml/2006/main">
  <dgm:ptLst>
    <dgm:pt modelId="{AF8B1799-8C23-4C49-B780-E07C3C1C68E1}"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zh-CN" altLang="en-US"/>
        </a:p>
      </dgm:t>
    </dgm:pt>
    <dgm:pt modelId="{B4951026-E4F5-41F0-A218-28A9974D22E0}">
      <dgm:prSet phldrT="[文本]"/>
      <dgm:spPr/>
      <dgm:t>
        <a:bodyPr/>
        <a:lstStyle/>
        <a:p>
          <a:r>
            <a:rPr lang="zh-CN" altLang="en-US" dirty="0" smtClean="0"/>
            <a:t>退出竞争</a:t>
          </a:r>
          <a:endParaRPr lang="zh-CN" altLang="en-US" dirty="0"/>
        </a:p>
      </dgm:t>
    </dgm:pt>
    <dgm:pt modelId="{39CEFC53-995A-423E-A6C5-3F093386B02C}" type="parTrans" cxnId="{CF9F0902-0F44-49E5-8DB1-98246B3210D4}">
      <dgm:prSet/>
      <dgm:spPr/>
      <dgm:t>
        <a:bodyPr/>
        <a:lstStyle/>
        <a:p>
          <a:endParaRPr lang="zh-CN" altLang="en-US"/>
        </a:p>
      </dgm:t>
    </dgm:pt>
    <dgm:pt modelId="{235FA3FF-55FC-44B7-9796-762CB9767DD8}" type="sibTrans" cxnId="{CF9F0902-0F44-49E5-8DB1-98246B3210D4}">
      <dgm:prSet/>
      <dgm:spPr/>
      <dgm:t>
        <a:bodyPr/>
        <a:lstStyle/>
        <a:p>
          <a:endParaRPr lang="zh-CN" altLang="en-US"/>
        </a:p>
      </dgm:t>
    </dgm:pt>
    <dgm:pt modelId="{DCD2AAEE-8E15-4C8E-81CD-D12E7819A2E5}">
      <dgm:prSet phldrT="[文本]"/>
      <dgm:spPr/>
      <dgm:t>
        <a:bodyPr/>
        <a:lstStyle/>
        <a:p>
          <a:r>
            <a:rPr lang="zh-CN" altLang="en-US" dirty="0" smtClean="0"/>
            <a:t>外包服务</a:t>
          </a:r>
          <a:endParaRPr lang="zh-CN" altLang="en-US" dirty="0"/>
        </a:p>
      </dgm:t>
    </dgm:pt>
    <dgm:pt modelId="{665E030C-F658-443B-8985-6C3587D5AFF3}" type="parTrans" cxnId="{14E97A54-46B9-4CFE-9B61-33703449DE1F}">
      <dgm:prSet/>
      <dgm:spPr/>
      <dgm:t>
        <a:bodyPr/>
        <a:lstStyle/>
        <a:p>
          <a:endParaRPr lang="zh-CN" altLang="en-US"/>
        </a:p>
      </dgm:t>
    </dgm:pt>
    <dgm:pt modelId="{5550DEDE-E622-485D-AE69-684953A42229}" type="sibTrans" cxnId="{14E97A54-46B9-4CFE-9B61-33703449DE1F}">
      <dgm:prSet/>
      <dgm:spPr/>
      <dgm:t>
        <a:bodyPr/>
        <a:lstStyle/>
        <a:p>
          <a:endParaRPr lang="zh-CN" altLang="en-US"/>
        </a:p>
      </dgm:t>
    </dgm:pt>
    <dgm:pt modelId="{CBB048AF-168B-4F48-96D6-8039106969BC}">
      <dgm:prSet phldrT="[文本]"/>
      <dgm:spPr/>
      <dgm:t>
        <a:bodyPr/>
        <a:lstStyle/>
        <a:p>
          <a:r>
            <a:rPr lang="zh-CN" altLang="en-US" dirty="0" smtClean="0"/>
            <a:t>中止合同</a:t>
          </a:r>
          <a:endParaRPr lang="zh-CN" altLang="en-US" dirty="0"/>
        </a:p>
      </dgm:t>
    </dgm:pt>
    <dgm:pt modelId="{78F64944-7FB6-4910-A998-62028A1FE231}" type="parTrans" cxnId="{12122DFF-57AA-4334-87F4-775FA3F3AAF5}">
      <dgm:prSet/>
      <dgm:spPr/>
      <dgm:t>
        <a:bodyPr/>
        <a:lstStyle/>
        <a:p>
          <a:endParaRPr lang="zh-CN" altLang="en-US"/>
        </a:p>
      </dgm:t>
    </dgm:pt>
    <dgm:pt modelId="{35A8B7B6-C9CF-45D4-B335-008E30B9D6E3}" type="sibTrans" cxnId="{12122DFF-57AA-4334-87F4-775FA3F3AAF5}">
      <dgm:prSet/>
      <dgm:spPr/>
      <dgm:t>
        <a:bodyPr/>
        <a:lstStyle/>
        <a:p>
          <a:endParaRPr lang="zh-CN" altLang="en-US"/>
        </a:p>
      </dgm:t>
    </dgm:pt>
    <dgm:pt modelId="{488DC0A0-E745-4256-A484-916E9DE65B51}">
      <dgm:prSet phldrT="[文本]"/>
      <dgm:spPr/>
      <dgm:t>
        <a:bodyPr/>
        <a:lstStyle/>
        <a:p>
          <a:r>
            <a:rPr lang="zh-CN" altLang="en-US" smtClean="0"/>
            <a:t>拒绝交易</a:t>
          </a:r>
          <a:endParaRPr lang="zh-CN" altLang="en-US" dirty="0"/>
        </a:p>
      </dgm:t>
    </dgm:pt>
    <dgm:pt modelId="{890F1FF2-5EE1-4E6E-B1C1-34C850E9BA86}" type="parTrans" cxnId="{F98A5FFD-8BF3-4F45-8F4F-95B7513CCC29}">
      <dgm:prSet/>
      <dgm:spPr/>
      <dgm:t>
        <a:bodyPr/>
        <a:lstStyle/>
        <a:p>
          <a:endParaRPr lang="zh-CN" altLang="en-US"/>
        </a:p>
      </dgm:t>
    </dgm:pt>
    <dgm:pt modelId="{7947A133-BC8D-44C1-AE4D-5E9C19253A27}" type="sibTrans" cxnId="{F98A5FFD-8BF3-4F45-8F4F-95B7513CCC29}">
      <dgm:prSet/>
      <dgm:spPr/>
      <dgm:t>
        <a:bodyPr/>
        <a:lstStyle/>
        <a:p>
          <a:endParaRPr lang="zh-CN" altLang="en-US"/>
        </a:p>
      </dgm:t>
    </dgm:pt>
    <dgm:pt modelId="{53D48D8B-DDD5-4217-8746-74ABCE9BB623}" type="pres">
      <dgm:prSet presAssocID="{AF8B1799-8C23-4C49-B780-E07C3C1C68E1}" presName="cycle" presStyleCnt="0">
        <dgm:presLayoutVars>
          <dgm:dir/>
          <dgm:resizeHandles val="exact"/>
        </dgm:presLayoutVars>
      </dgm:prSet>
      <dgm:spPr/>
      <dgm:t>
        <a:bodyPr/>
        <a:lstStyle/>
        <a:p>
          <a:endParaRPr lang="zh-CN" altLang="en-US"/>
        </a:p>
      </dgm:t>
    </dgm:pt>
    <dgm:pt modelId="{92625CE2-4D20-4827-9762-7C0ABB9FFF81}" type="pres">
      <dgm:prSet presAssocID="{B4951026-E4F5-41F0-A218-28A9974D22E0}" presName="arrow" presStyleLbl="node1" presStyleIdx="0" presStyleCnt="4">
        <dgm:presLayoutVars>
          <dgm:bulletEnabled val="1"/>
        </dgm:presLayoutVars>
      </dgm:prSet>
      <dgm:spPr/>
      <dgm:t>
        <a:bodyPr/>
        <a:lstStyle/>
        <a:p>
          <a:endParaRPr lang="zh-CN" altLang="en-US"/>
        </a:p>
      </dgm:t>
    </dgm:pt>
    <dgm:pt modelId="{B98A29AF-CD7B-4512-A05D-553DEE183D8A}" type="pres">
      <dgm:prSet presAssocID="{488DC0A0-E745-4256-A484-916E9DE65B51}" presName="arrow" presStyleLbl="node1" presStyleIdx="1" presStyleCnt="4">
        <dgm:presLayoutVars>
          <dgm:bulletEnabled val="1"/>
        </dgm:presLayoutVars>
      </dgm:prSet>
      <dgm:spPr/>
      <dgm:t>
        <a:bodyPr/>
        <a:lstStyle/>
        <a:p>
          <a:endParaRPr lang="zh-CN" altLang="en-US"/>
        </a:p>
      </dgm:t>
    </dgm:pt>
    <dgm:pt modelId="{72334612-23B1-4258-832E-8D863F759692}" type="pres">
      <dgm:prSet presAssocID="{DCD2AAEE-8E15-4C8E-81CD-D12E7819A2E5}" presName="arrow" presStyleLbl="node1" presStyleIdx="2" presStyleCnt="4">
        <dgm:presLayoutVars>
          <dgm:bulletEnabled val="1"/>
        </dgm:presLayoutVars>
      </dgm:prSet>
      <dgm:spPr/>
      <dgm:t>
        <a:bodyPr/>
        <a:lstStyle/>
        <a:p>
          <a:endParaRPr lang="zh-CN" altLang="en-US"/>
        </a:p>
      </dgm:t>
    </dgm:pt>
    <dgm:pt modelId="{77A7D84C-5CC9-480A-9A41-F4C93D8458C5}" type="pres">
      <dgm:prSet presAssocID="{CBB048AF-168B-4F48-96D6-8039106969BC}" presName="arrow" presStyleLbl="node1" presStyleIdx="3" presStyleCnt="4">
        <dgm:presLayoutVars>
          <dgm:bulletEnabled val="1"/>
        </dgm:presLayoutVars>
      </dgm:prSet>
      <dgm:spPr/>
      <dgm:t>
        <a:bodyPr/>
        <a:lstStyle/>
        <a:p>
          <a:endParaRPr lang="zh-CN" altLang="en-US"/>
        </a:p>
      </dgm:t>
    </dgm:pt>
  </dgm:ptLst>
  <dgm:cxnLst>
    <dgm:cxn modelId="{2C057FFA-2972-42F3-8A58-533B0A893D63}" type="presOf" srcId="{DCD2AAEE-8E15-4C8E-81CD-D12E7819A2E5}" destId="{72334612-23B1-4258-832E-8D863F759692}" srcOrd="0" destOrd="0" presId="urn:microsoft.com/office/officeart/2005/8/layout/arrow1"/>
    <dgm:cxn modelId="{12122DFF-57AA-4334-87F4-775FA3F3AAF5}" srcId="{AF8B1799-8C23-4C49-B780-E07C3C1C68E1}" destId="{CBB048AF-168B-4F48-96D6-8039106969BC}" srcOrd="3" destOrd="0" parTransId="{78F64944-7FB6-4910-A998-62028A1FE231}" sibTransId="{35A8B7B6-C9CF-45D4-B335-008E30B9D6E3}"/>
    <dgm:cxn modelId="{14E97A54-46B9-4CFE-9B61-33703449DE1F}" srcId="{AF8B1799-8C23-4C49-B780-E07C3C1C68E1}" destId="{DCD2AAEE-8E15-4C8E-81CD-D12E7819A2E5}" srcOrd="2" destOrd="0" parTransId="{665E030C-F658-443B-8985-6C3587D5AFF3}" sibTransId="{5550DEDE-E622-485D-AE69-684953A42229}"/>
    <dgm:cxn modelId="{A79785CA-F0FF-4398-B786-C9C589F46CC3}" type="presOf" srcId="{CBB048AF-168B-4F48-96D6-8039106969BC}" destId="{77A7D84C-5CC9-480A-9A41-F4C93D8458C5}" srcOrd="0" destOrd="0" presId="urn:microsoft.com/office/officeart/2005/8/layout/arrow1"/>
    <dgm:cxn modelId="{CF9F0902-0F44-49E5-8DB1-98246B3210D4}" srcId="{AF8B1799-8C23-4C49-B780-E07C3C1C68E1}" destId="{B4951026-E4F5-41F0-A218-28A9974D22E0}" srcOrd="0" destOrd="0" parTransId="{39CEFC53-995A-423E-A6C5-3F093386B02C}" sibTransId="{235FA3FF-55FC-44B7-9796-762CB9767DD8}"/>
    <dgm:cxn modelId="{3814AF1A-EBE1-4FDC-8C73-9C8A14DC30F4}" type="presOf" srcId="{B4951026-E4F5-41F0-A218-28A9974D22E0}" destId="{92625CE2-4D20-4827-9762-7C0ABB9FFF81}" srcOrd="0" destOrd="0" presId="urn:microsoft.com/office/officeart/2005/8/layout/arrow1"/>
    <dgm:cxn modelId="{F98A5FFD-8BF3-4F45-8F4F-95B7513CCC29}" srcId="{AF8B1799-8C23-4C49-B780-E07C3C1C68E1}" destId="{488DC0A0-E745-4256-A484-916E9DE65B51}" srcOrd="1" destOrd="0" parTransId="{890F1FF2-5EE1-4E6E-B1C1-34C850E9BA86}" sibTransId="{7947A133-BC8D-44C1-AE4D-5E9C19253A27}"/>
    <dgm:cxn modelId="{576EF862-5188-4965-A299-8C5A557C4D9B}" type="presOf" srcId="{488DC0A0-E745-4256-A484-916E9DE65B51}" destId="{B98A29AF-CD7B-4512-A05D-553DEE183D8A}" srcOrd="0" destOrd="0" presId="urn:microsoft.com/office/officeart/2005/8/layout/arrow1"/>
    <dgm:cxn modelId="{6C52E5D1-1318-483E-9D69-4F1C9D7DFB79}" type="presOf" srcId="{AF8B1799-8C23-4C49-B780-E07C3C1C68E1}" destId="{53D48D8B-DDD5-4217-8746-74ABCE9BB623}" srcOrd="0" destOrd="0" presId="urn:microsoft.com/office/officeart/2005/8/layout/arrow1"/>
    <dgm:cxn modelId="{F2058AA3-E4BF-4CA7-9B88-B5282433F724}" type="presParOf" srcId="{53D48D8B-DDD5-4217-8746-74ABCE9BB623}" destId="{92625CE2-4D20-4827-9762-7C0ABB9FFF81}" srcOrd="0" destOrd="0" presId="urn:microsoft.com/office/officeart/2005/8/layout/arrow1"/>
    <dgm:cxn modelId="{4ABD6A78-270C-4CA4-BD29-0921BC7D614A}" type="presParOf" srcId="{53D48D8B-DDD5-4217-8746-74ABCE9BB623}" destId="{B98A29AF-CD7B-4512-A05D-553DEE183D8A}" srcOrd="1" destOrd="0" presId="urn:microsoft.com/office/officeart/2005/8/layout/arrow1"/>
    <dgm:cxn modelId="{F1C7235E-B113-49C9-AA7E-72C30174B4BC}" type="presParOf" srcId="{53D48D8B-DDD5-4217-8746-74ABCE9BB623}" destId="{72334612-23B1-4258-832E-8D863F759692}" srcOrd="2" destOrd="0" presId="urn:microsoft.com/office/officeart/2005/8/layout/arrow1"/>
    <dgm:cxn modelId="{95B55FB3-B64C-40EA-BB0C-A4B6E1E5AA46}" type="presParOf" srcId="{53D48D8B-DDD5-4217-8746-74ABCE9BB623}" destId="{77A7D84C-5CC9-480A-9A41-F4C93D8458C5}" srcOrd="3" destOrd="0" presId="urn:microsoft.com/office/officeart/2005/8/layout/arrow1"/>
  </dgm:cxnLst>
  <dgm:bg/>
  <dgm:whole/>
</dgm:dataModel>
</file>

<file path=ppt/diagrams/data2.xml><?xml version="1.0" encoding="utf-8"?>
<dgm:dataModel xmlns:dgm="http://schemas.openxmlformats.org/drawingml/2006/diagram" xmlns:a="http://schemas.openxmlformats.org/drawingml/2006/main">
  <dgm:ptLst>
    <dgm:pt modelId="{96FEE515-1684-45A1-926C-191B0097A41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C50DB7A9-19E4-4C91-BD75-E7D81B0E3D4A}">
      <dgm:prSet phldrT="[文本]"/>
      <dgm:spPr/>
      <dgm:t>
        <a:bodyPr/>
        <a:lstStyle/>
        <a:p>
          <a:r>
            <a:rPr lang="zh-CN" altLang="en-US" dirty="0" smtClean="0"/>
            <a:t>融资成本小</a:t>
          </a:r>
          <a:endParaRPr lang="zh-CN" altLang="en-US" dirty="0"/>
        </a:p>
      </dgm:t>
    </dgm:pt>
    <dgm:pt modelId="{16C6D8D9-5B16-4B94-825E-9F7B843D16F3}">
      <dgm:prSet phldrT="[文本]"/>
      <dgm:spPr/>
      <dgm:t>
        <a:bodyPr/>
        <a:lstStyle/>
        <a:p>
          <a:r>
            <a:rPr lang="zh-CN" altLang="en-US" dirty="0" smtClean="0"/>
            <a:t>易于获得融资</a:t>
          </a:r>
          <a:endParaRPr lang="zh-CN" altLang="en-US" dirty="0"/>
        </a:p>
      </dgm:t>
    </dgm:pt>
    <dgm:pt modelId="{C8A72D0A-F044-43A1-8425-61AB02523395}">
      <dgm:prSet phldrT="[文本]"/>
      <dgm:spPr/>
      <dgm:t>
        <a:bodyPr/>
        <a:lstStyle/>
        <a:p>
          <a:r>
            <a:rPr lang="zh-CN" altLang="en-US" dirty="0" smtClean="0"/>
            <a:t>融资可行性强项目</a:t>
          </a:r>
          <a:endParaRPr lang="zh-CN" altLang="en-US" dirty="0"/>
        </a:p>
      </dgm:t>
    </dgm:pt>
    <dgm:pt modelId="{E28BB9B0-47D5-450D-A62C-FCDF114693E5}" type="sibTrans" cxnId="{C0E180A7-883F-4D85-9BFD-C01C51435AEE}">
      <dgm:prSet/>
      <dgm:spPr/>
      <dgm:t>
        <a:bodyPr/>
        <a:lstStyle/>
        <a:p>
          <a:endParaRPr lang="zh-CN" altLang="en-US"/>
        </a:p>
      </dgm:t>
    </dgm:pt>
    <dgm:pt modelId="{F0E94C2D-DE79-4399-8892-897D1A4D6B46}" type="parTrans" cxnId="{C0E180A7-883F-4D85-9BFD-C01C51435AEE}">
      <dgm:prSet/>
      <dgm:spPr/>
      <dgm:t>
        <a:bodyPr/>
        <a:lstStyle/>
        <a:p>
          <a:endParaRPr lang="zh-CN" altLang="en-US"/>
        </a:p>
      </dgm:t>
    </dgm:pt>
    <dgm:pt modelId="{24CD56DD-77CA-4C6B-B8AC-0A93BEF203B6}" type="sibTrans" cxnId="{B685CBFE-F7D1-4DB8-AA36-203A668DD300}">
      <dgm:prSet/>
      <dgm:spPr/>
      <dgm:t>
        <a:bodyPr/>
        <a:lstStyle/>
        <a:p>
          <a:endParaRPr lang="zh-CN" altLang="en-US"/>
        </a:p>
      </dgm:t>
    </dgm:pt>
    <dgm:pt modelId="{5EAE0981-D49C-45DF-AEDD-90142355A849}" type="parTrans" cxnId="{B685CBFE-F7D1-4DB8-AA36-203A668DD300}">
      <dgm:prSet/>
      <dgm:spPr/>
      <dgm:t>
        <a:bodyPr/>
        <a:lstStyle/>
        <a:p>
          <a:endParaRPr lang="zh-CN" altLang="en-US"/>
        </a:p>
      </dgm:t>
    </dgm:pt>
    <dgm:pt modelId="{77A47702-252C-499C-83FA-9CFC54AFF228}" type="sibTrans" cxnId="{F8FC0C87-8E60-4021-ABF6-C0D4593D34BF}">
      <dgm:prSet/>
      <dgm:spPr/>
      <dgm:t>
        <a:bodyPr/>
        <a:lstStyle/>
        <a:p>
          <a:endParaRPr lang="zh-CN" altLang="en-US"/>
        </a:p>
      </dgm:t>
    </dgm:pt>
    <dgm:pt modelId="{93F82E4B-5866-4FF3-B71A-C8C0481FD519}" type="parTrans" cxnId="{F8FC0C87-8E60-4021-ABF6-C0D4593D34BF}">
      <dgm:prSet/>
      <dgm:spPr/>
      <dgm:t>
        <a:bodyPr/>
        <a:lstStyle/>
        <a:p>
          <a:endParaRPr lang="zh-CN" altLang="en-US"/>
        </a:p>
      </dgm:t>
    </dgm:pt>
    <dgm:pt modelId="{0EE1A518-95FC-45CD-9720-6E765380BCD6}">
      <dgm:prSet phldrT="[文本]"/>
      <dgm:spPr/>
      <dgm:t>
        <a:bodyPr/>
        <a:lstStyle/>
        <a:p>
          <a:r>
            <a:rPr lang="zh-CN" altLang="en-US" dirty="0" smtClean="0"/>
            <a:t>风险可识别和控制</a:t>
          </a:r>
          <a:endParaRPr lang="zh-CN" altLang="en-US" dirty="0"/>
        </a:p>
      </dgm:t>
    </dgm:pt>
    <dgm:pt modelId="{EB8A95F9-BE55-486C-8AF6-F76E978B1875}">
      <dgm:prSet phldrT="[文本]"/>
      <dgm:spPr/>
      <dgm:t>
        <a:bodyPr/>
        <a:lstStyle/>
        <a:p>
          <a:r>
            <a:rPr lang="zh-CN" altLang="en-US" dirty="0" smtClean="0"/>
            <a:t>运作规范</a:t>
          </a:r>
          <a:endParaRPr lang="zh-CN" altLang="en-US" dirty="0"/>
        </a:p>
      </dgm:t>
    </dgm:pt>
    <dgm:pt modelId="{2426590E-0618-49A5-8E34-BE27F1C4D715}">
      <dgm:prSet phldrT="[文本]"/>
      <dgm:spPr/>
      <dgm:t>
        <a:bodyPr/>
        <a:lstStyle/>
        <a:p>
          <a:r>
            <a:rPr lang="zh-CN" altLang="en-US" dirty="0" smtClean="0"/>
            <a:t>风险小项目</a:t>
          </a:r>
          <a:endParaRPr lang="zh-CN" altLang="en-US" dirty="0"/>
        </a:p>
      </dgm:t>
    </dgm:pt>
    <dgm:pt modelId="{DD6DA474-169F-4409-AC3A-06B4D7D376C5}" type="sibTrans" cxnId="{A049E2FE-EF6C-407B-B99F-DD854C3DBFA1}">
      <dgm:prSet/>
      <dgm:spPr/>
      <dgm:t>
        <a:bodyPr/>
        <a:lstStyle/>
        <a:p>
          <a:endParaRPr lang="zh-CN" altLang="en-US"/>
        </a:p>
      </dgm:t>
    </dgm:pt>
    <dgm:pt modelId="{F378C8E9-FAB6-436B-9884-DD35C7F59ADF}" type="parTrans" cxnId="{A049E2FE-EF6C-407B-B99F-DD854C3DBFA1}">
      <dgm:prSet/>
      <dgm:spPr/>
      <dgm:t>
        <a:bodyPr/>
        <a:lstStyle/>
        <a:p>
          <a:endParaRPr lang="zh-CN" altLang="en-US"/>
        </a:p>
      </dgm:t>
    </dgm:pt>
    <dgm:pt modelId="{CEEFCACC-E9FE-4BAA-A929-5688A751B5D5}" type="sibTrans" cxnId="{F2DADC1D-2957-4587-BD43-720E10F23C60}">
      <dgm:prSet/>
      <dgm:spPr/>
      <dgm:t>
        <a:bodyPr/>
        <a:lstStyle/>
        <a:p>
          <a:endParaRPr lang="zh-CN" altLang="en-US"/>
        </a:p>
      </dgm:t>
    </dgm:pt>
    <dgm:pt modelId="{5BA856CE-98B7-472B-BAFA-8E8155DF0A5D}" type="parTrans" cxnId="{F2DADC1D-2957-4587-BD43-720E10F23C60}">
      <dgm:prSet/>
      <dgm:spPr/>
      <dgm:t>
        <a:bodyPr/>
        <a:lstStyle/>
        <a:p>
          <a:endParaRPr lang="zh-CN" altLang="en-US"/>
        </a:p>
      </dgm:t>
    </dgm:pt>
    <dgm:pt modelId="{DF4AD3C6-6DFA-4466-BAB3-453427DA9F6A}" type="sibTrans" cxnId="{54EACE7D-CBBE-4203-868A-81C796D105C7}">
      <dgm:prSet/>
      <dgm:spPr/>
      <dgm:t>
        <a:bodyPr/>
        <a:lstStyle/>
        <a:p>
          <a:endParaRPr lang="zh-CN" altLang="en-US"/>
        </a:p>
      </dgm:t>
    </dgm:pt>
    <dgm:pt modelId="{EFD4E08A-2D85-4138-AC36-A3289090F657}" type="parTrans" cxnId="{54EACE7D-CBBE-4203-868A-81C796D105C7}">
      <dgm:prSet/>
      <dgm:spPr/>
      <dgm:t>
        <a:bodyPr/>
        <a:lstStyle/>
        <a:p>
          <a:endParaRPr lang="zh-CN" altLang="en-US"/>
        </a:p>
      </dgm:t>
    </dgm:pt>
    <dgm:pt modelId="{2ED9675C-268E-4F73-803F-FEDD165DE657}">
      <dgm:prSet phldrT="[文本]"/>
      <dgm:spPr/>
      <dgm:t>
        <a:bodyPr/>
        <a:lstStyle/>
        <a:p>
          <a:r>
            <a:rPr lang="zh-CN" altLang="en-US" dirty="0" smtClean="0"/>
            <a:t>回报期限短</a:t>
          </a:r>
          <a:endParaRPr lang="zh-CN" altLang="en-US" dirty="0"/>
        </a:p>
      </dgm:t>
    </dgm:pt>
    <dgm:pt modelId="{23663F92-22EB-4539-B852-70F66F6CE444}">
      <dgm:prSet phldrT="[文本]"/>
      <dgm:spPr/>
      <dgm:t>
        <a:bodyPr/>
        <a:lstStyle/>
        <a:p>
          <a:r>
            <a:rPr lang="zh-CN" altLang="en-US" dirty="0" smtClean="0"/>
            <a:t>回报率高</a:t>
          </a:r>
          <a:endParaRPr lang="zh-CN" altLang="en-US" dirty="0"/>
        </a:p>
      </dgm:t>
    </dgm:pt>
    <dgm:pt modelId="{6A1E7731-B408-48BE-AEF3-64F816854E12}">
      <dgm:prSet phldrT="[文本]"/>
      <dgm:spPr/>
      <dgm:t>
        <a:bodyPr/>
        <a:lstStyle/>
        <a:p>
          <a:r>
            <a:rPr lang="zh-CN" altLang="en-US" dirty="0" smtClean="0"/>
            <a:t>收益好项目</a:t>
          </a:r>
          <a:endParaRPr lang="zh-CN" altLang="en-US" dirty="0"/>
        </a:p>
      </dgm:t>
    </dgm:pt>
    <dgm:pt modelId="{69AA7A1C-A652-417D-8007-ACE080C6EF95}" type="sibTrans" cxnId="{C6507980-F955-43D2-9D4A-B283D98AF10D}">
      <dgm:prSet/>
      <dgm:spPr/>
      <dgm:t>
        <a:bodyPr/>
        <a:lstStyle/>
        <a:p>
          <a:endParaRPr lang="zh-CN" altLang="en-US"/>
        </a:p>
      </dgm:t>
    </dgm:pt>
    <dgm:pt modelId="{F3803909-9A16-4FD4-AEAD-53080D986088}" type="parTrans" cxnId="{C6507980-F955-43D2-9D4A-B283D98AF10D}">
      <dgm:prSet/>
      <dgm:spPr/>
      <dgm:t>
        <a:bodyPr/>
        <a:lstStyle/>
        <a:p>
          <a:endParaRPr lang="zh-CN" altLang="en-US"/>
        </a:p>
      </dgm:t>
    </dgm:pt>
    <dgm:pt modelId="{C5C86714-CF7E-49FD-99D4-12608D08F005}" type="sibTrans" cxnId="{E0E0BA89-B899-458C-BF85-AAA5385BB90B}">
      <dgm:prSet/>
      <dgm:spPr/>
      <dgm:t>
        <a:bodyPr/>
        <a:lstStyle/>
        <a:p>
          <a:endParaRPr lang="zh-CN" altLang="en-US"/>
        </a:p>
      </dgm:t>
    </dgm:pt>
    <dgm:pt modelId="{5954822D-F7DB-4371-9B9D-CE1737C5EA20}" type="parTrans" cxnId="{E0E0BA89-B899-458C-BF85-AAA5385BB90B}">
      <dgm:prSet/>
      <dgm:spPr/>
      <dgm:t>
        <a:bodyPr/>
        <a:lstStyle/>
        <a:p>
          <a:endParaRPr lang="zh-CN" altLang="en-US"/>
        </a:p>
      </dgm:t>
    </dgm:pt>
    <dgm:pt modelId="{0D11E0EE-B369-463E-8F77-59FB25636D42}" type="sibTrans" cxnId="{D23335EA-D3B2-446D-8842-2835277EF894}">
      <dgm:prSet/>
      <dgm:spPr/>
      <dgm:t>
        <a:bodyPr/>
        <a:lstStyle/>
        <a:p>
          <a:endParaRPr lang="zh-CN" altLang="en-US"/>
        </a:p>
      </dgm:t>
    </dgm:pt>
    <dgm:pt modelId="{76456078-7245-4304-9682-37966639AE08}" type="parTrans" cxnId="{D23335EA-D3B2-446D-8842-2835277EF894}">
      <dgm:prSet/>
      <dgm:spPr/>
      <dgm:t>
        <a:bodyPr/>
        <a:lstStyle/>
        <a:p>
          <a:endParaRPr lang="zh-CN" altLang="en-US"/>
        </a:p>
      </dgm:t>
    </dgm:pt>
    <dgm:pt modelId="{0E82A06D-5763-4DFC-A03E-4399970C2E58}">
      <dgm:prSet phldrT="[文本]"/>
      <dgm:spPr/>
      <dgm:t>
        <a:bodyPr/>
        <a:lstStyle/>
        <a:p>
          <a:r>
            <a:rPr lang="zh-CN" altLang="en-US" dirty="0" smtClean="0"/>
            <a:t>带动业务拓展，延伸产业链项目</a:t>
          </a:r>
          <a:endParaRPr lang="zh-CN" altLang="en-US" dirty="0"/>
        </a:p>
      </dgm:t>
    </dgm:pt>
    <dgm:pt modelId="{45A4ABDA-19A1-42B8-8F92-EA0D0EA62497}" type="parTrans" cxnId="{F9CA504B-078D-427B-9072-1177042576CE}">
      <dgm:prSet/>
      <dgm:spPr/>
      <dgm:t>
        <a:bodyPr/>
        <a:lstStyle/>
        <a:p>
          <a:endParaRPr lang="zh-CN" altLang="en-US"/>
        </a:p>
      </dgm:t>
    </dgm:pt>
    <dgm:pt modelId="{A078EF25-08D4-4FCF-A7A9-0116A11D9877}" type="sibTrans" cxnId="{F9CA504B-078D-427B-9072-1177042576CE}">
      <dgm:prSet/>
      <dgm:spPr/>
      <dgm:t>
        <a:bodyPr/>
        <a:lstStyle/>
        <a:p>
          <a:endParaRPr lang="zh-CN" altLang="en-US"/>
        </a:p>
      </dgm:t>
    </dgm:pt>
    <dgm:pt modelId="{40DFB713-4F4B-47E3-9C06-190149486579}">
      <dgm:prSet phldrT="[文本]"/>
      <dgm:spPr/>
      <dgm:t>
        <a:bodyPr/>
        <a:lstStyle/>
        <a:p>
          <a:r>
            <a:rPr lang="zh-CN" altLang="en-US" dirty="0" smtClean="0"/>
            <a:t>现金回流早、快项目</a:t>
          </a:r>
          <a:endParaRPr lang="zh-CN" altLang="en-US" dirty="0"/>
        </a:p>
      </dgm:t>
    </dgm:pt>
    <dgm:pt modelId="{877D1FD3-C5B0-471C-A48B-DB6AABD6095E}" type="sibTrans" cxnId="{C6AEBD63-82F4-4254-A000-9262DE174030}">
      <dgm:prSet/>
      <dgm:spPr/>
      <dgm:t>
        <a:bodyPr/>
        <a:lstStyle/>
        <a:p>
          <a:endParaRPr lang="zh-CN" altLang="en-US"/>
        </a:p>
      </dgm:t>
    </dgm:pt>
    <dgm:pt modelId="{21798A7F-1F8A-431C-A81D-46A33523C7B6}" type="parTrans" cxnId="{C6AEBD63-82F4-4254-A000-9262DE174030}">
      <dgm:prSet/>
      <dgm:spPr/>
      <dgm:t>
        <a:bodyPr/>
        <a:lstStyle/>
        <a:p>
          <a:endParaRPr lang="zh-CN" altLang="en-US"/>
        </a:p>
      </dgm:t>
    </dgm:pt>
    <dgm:pt modelId="{C8A18B5A-85A6-429E-B3E1-A265C0E68B24}">
      <dgm:prSet phldrT="[文本]"/>
      <dgm:spPr/>
      <dgm:t>
        <a:bodyPr/>
        <a:lstStyle/>
        <a:p>
          <a:r>
            <a:rPr lang="zh-CN" altLang="en-US" dirty="0" smtClean="0"/>
            <a:t>有影响力、树品牌项目</a:t>
          </a:r>
          <a:endParaRPr lang="zh-CN" altLang="en-US" dirty="0"/>
        </a:p>
      </dgm:t>
    </dgm:pt>
    <dgm:pt modelId="{697AE34E-5048-4333-8A63-DCA76A2219BF}" type="parTrans" cxnId="{0F8BCE26-7C3D-435E-9C3F-3C14480D1D4D}">
      <dgm:prSet/>
      <dgm:spPr/>
      <dgm:t>
        <a:bodyPr/>
        <a:lstStyle/>
        <a:p>
          <a:endParaRPr lang="zh-CN" altLang="en-US"/>
        </a:p>
      </dgm:t>
    </dgm:pt>
    <dgm:pt modelId="{8054E9C8-438F-421C-ABBD-B2C13C7E49DA}" type="sibTrans" cxnId="{0F8BCE26-7C3D-435E-9C3F-3C14480D1D4D}">
      <dgm:prSet/>
      <dgm:spPr/>
      <dgm:t>
        <a:bodyPr/>
        <a:lstStyle/>
        <a:p>
          <a:endParaRPr lang="zh-CN" altLang="en-US"/>
        </a:p>
      </dgm:t>
    </dgm:pt>
    <dgm:pt modelId="{20D3E71C-5784-4BE7-BC7D-83148D80B461}" type="pres">
      <dgm:prSet presAssocID="{96FEE515-1684-45A1-926C-191B0097A418}" presName="Name0" presStyleCnt="0">
        <dgm:presLayoutVars>
          <dgm:dir/>
          <dgm:animLvl val="lvl"/>
          <dgm:resizeHandles val="exact"/>
        </dgm:presLayoutVars>
      </dgm:prSet>
      <dgm:spPr/>
      <dgm:t>
        <a:bodyPr/>
        <a:lstStyle/>
        <a:p>
          <a:endParaRPr lang="zh-CN" altLang="en-US"/>
        </a:p>
      </dgm:t>
    </dgm:pt>
    <dgm:pt modelId="{C84030CC-CFAB-4F45-8FC1-97B36E25B234}" type="pres">
      <dgm:prSet presAssocID="{6A1E7731-B408-48BE-AEF3-64F816854E12}" presName="linNode" presStyleCnt="0"/>
      <dgm:spPr/>
    </dgm:pt>
    <dgm:pt modelId="{4F3C507A-2DAC-4035-8A84-FBE6B4CEDCCC}" type="pres">
      <dgm:prSet presAssocID="{6A1E7731-B408-48BE-AEF3-64F816854E12}" presName="parentText" presStyleLbl="node1" presStyleIdx="0" presStyleCnt="6">
        <dgm:presLayoutVars>
          <dgm:chMax val="1"/>
          <dgm:bulletEnabled val="1"/>
        </dgm:presLayoutVars>
      </dgm:prSet>
      <dgm:spPr/>
      <dgm:t>
        <a:bodyPr/>
        <a:lstStyle/>
        <a:p>
          <a:endParaRPr lang="zh-CN" altLang="en-US"/>
        </a:p>
      </dgm:t>
    </dgm:pt>
    <dgm:pt modelId="{CE36C713-5E1D-4472-A24A-34E73272CED6}" type="pres">
      <dgm:prSet presAssocID="{6A1E7731-B408-48BE-AEF3-64F816854E12}" presName="descendantText" presStyleLbl="alignAccFollowNode1" presStyleIdx="0" presStyleCnt="3">
        <dgm:presLayoutVars>
          <dgm:bulletEnabled val="1"/>
        </dgm:presLayoutVars>
      </dgm:prSet>
      <dgm:spPr/>
      <dgm:t>
        <a:bodyPr/>
        <a:lstStyle/>
        <a:p>
          <a:endParaRPr lang="zh-CN" altLang="en-US"/>
        </a:p>
      </dgm:t>
    </dgm:pt>
    <dgm:pt modelId="{95D2F97C-7571-4CA2-8578-2C2133EB33AA}" type="pres">
      <dgm:prSet presAssocID="{69AA7A1C-A652-417D-8007-ACE080C6EF95}" presName="sp" presStyleCnt="0"/>
      <dgm:spPr/>
    </dgm:pt>
    <dgm:pt modelId="{1C09FF34-243A-496D-894E-3581588E6A0C}" type="pres">
      <dgm:prSet presAssocID="{2426590E-0618-49A5-8E34-BE27F1C4D715}" presName="linNode" presStyleCnt="0"/>
      <dgm:spPr/>
    </dgm:pt>
    <dgm:pt modelId="{D137AEEF-DEDB-41DD-9E22-7BAF0DF50C62}" type="pres">
      <dgm:prSet presAssocID="{2426590E-0618-49A5-8E34-BE27F1C4D715}" presName="parentText" presStyleLbl="node1" presStyleIdx="1" presStyleCnt="6">
        <dgm:presLayoutVars>
          <dgm:chMax val="1"/>
          <dgm:bulletEnabled val="1"/>
        </dgm:presLayoutVars>
      </dgm:prSet>
      <dgm:spPr/>
      <dgm:t>
        <a:bodyPr/>
        <a:lstStyle/>
        <a:p>
          <a:endParaRPr lang="zh-CN" altLang="en-US"/>
        </a:p>
      </dgm:t>
    </dgm:pt>
    <dgm:pt modelId="{75945838-B493-4431-B130-6A6A44B0A4FD}" type="pres">
      <dgm:prSet presAssocID="{2426590E-0618-49A5-8E34-BE27F1C4D715}" presName="descendantText" presStyleLbl="alignAccFollowNode1" presStyleIdx="1" presStyleCnt="3">
        <dgm:presLayoutVars>
          <dgm:bulletEnabled val="1"/>
        </dgm:presLayoutVars>
      </dgm:prSet>
      <dgm:spPr/>
      <dgm:t>
        <a:bodyPr/>
        <a:lstStyle/>
        <a:p>
          <a:endParaRPr lang="zh-CN" altLang="en-US"/>
        </a:p>
      </dgm:t>
    </dgm:pt>
    <dgm:pt modelId="{C622D31B-D35F-46EB-ABC8-E845921A39D9}" type="pres">
      <dgm:prSet presAssocID="{DD6DA474-169F-4409-AC3A-06B4D7D376C5}" presName="sp" presStyleCnt="0"/>
      <dgm:spPr/>
    </dgm:pt>
    <dgm:pt modelId="{C0D72BC2-0B7D-485A-945C-63E0555B2A9C}" type="pres">
      <dgm:prSet presAssocID="{C8A72D0A-F044-43A1-8425-61AB02523395}" presName="linNode" presStyleCnt="0"/>
      <dgm:spPr/>
    </dgm:pt>
    <dgm:pt modelId="{DFE287B1-AFCB-4521-B65C-4B5828172669}" type="pres">
      <dgm:prSet presAssocID="{C8A72D0A-F044-43A1-8425-61AB02523395}" presName="parentText" presStyleLbl="node1" presStyleIdx="2" presStyleCnt="6">
        <dgm:presLayoutVars>
          <dgm:chMax val="1"/>
          <dgm:bulletEnabled val="1"/>
        </dgm:presLayoutVars>
      </dgm:prSet>
      <dgm:spPr/>
      <dgm:t>
        <a:bodyPr/>
        <a:lstStyle/>
        <a:p>
          <a:endParaRPr lang="zh-CN" altLang="en-US"/>
        </a:p>
      </dgm:t>
    </dgm:pt>
    <dgm:pt modelId="{CC18FAA2-2874-4B70-8F9F-8F22AA47948A}" type="pres">
      <dgm:prSet presAssocID="{C8A72D0A-F044-43A1-8425-61AB02523395}" presName="descendantText" presStyleLbl="alignAccFollowNode1" presStyleIdx="2" presStyleCnt="3">
        <dgm:presLayoutVars>
          <dgm:bulletEnabled val="1"/>
        </dgm:presLayoutVars>
      </dgm:prSet>
      <dgm:spPr/>
      <dgm:t>
        <a:bodyPr/>
        <a:lstStyle/>
        <a:p>
          <a:endParaRPr lang="zh-CN" altLang="en-US"/>
        </a:p>
      </dgm:t>
    </dgm:pt>
    <dgm:pt modelId="{9C4E94B4-0A17-48D2-842C-8E6A6EE36646}" type="pres">
      <dgm:prSet presAssocID="{E28BB9B0-47D5-450D-A62C-FCDF114693E5}" presName="sp" presStyleCnt="0"/>
      <dgm:spPr/>
    </dgm:pt>
    <dgm:pt modelId="{04AB8021-FA73-4B28-BF17-1C0A2394CA33}" type="pres">
      <dgm:prSet presAssocID="{40DFB713-4F4B-47E3-9C06-190149486579}" presName="linNode" presStyleCnt="0"/>
      <dgm:spPr/>
    </dgm:pt>
    <dgm:pt modelId="{D6EB9992-CACA-46DD-B855-5F9A72D337E7}" type="pres">
      <dgm:prSet presAssocID="{40DFB713-4F4B-47E3-9C06-190149486579}" presName="parentText" presStyleLbl="node1" presStyleIdx="3" presStyleCnt="6">
        <dgm:presLayoutVars>
          <dgm:chMax val="1"/>
          <dgm:bulletEnabled val="1"/>
        </dgm:presLayoutVars>
      </dgm:prSet>
      <dgm:spPr/>
      <dgm:t>
        <a:bodyPr/>
        <a:lstStyle/>
        <a:p>
          <a:endParaRPr lang="zh-CN" altLang="en-US"/>
        </a:p>
      </dgm:t>
    </dgm:pt>
    <dgm:pt modelId="{D3B4C0AA-FEF4-42D9-B8F2-66754A85B0D4}" type="pres">
      <dgm:prSet presAssocID="{877D1FD3-C5B0-471C-A48B-DB6AABD6095E}" presName="sp" presStyleCnt="0"/>
      <dgm:spPr/>
    </dgm:pt>
    <dgm:pt modelId="{40636D16-7549-4A99-9C8F-30CED1A7D9E2}" type="pres">
      <dgm:prSet presAssocID="{C8A18B5A-85A6-429E-B3E1-A265C0E68B24}" presName="linNode" presStyleCnt="0"/>
      <dgm:spPr/>
    </dgm:pt>
    <dgm:pt modelId="{8D09EC62-2A8D-4DB3-8A96-E4E56B9B1897}" type="pres">
      <dgm:prSet presAssocID="{C8A18B5A-85A6-429E-B3E1-A265C0E68B24}" presName="parentText" presStyleLbl="node1" presStyleIdx="4" presStyleCnt="6">
        <dgm:presLayoutVars>
          <dgm:chMax val="1"/>
          <dgm:bulletEnabled val="1"/>
        </dgm:presLayoutVars>
      </dgm:prSet>
      <dgm:spPr/>
      <dgm:t>
        <a:bodyPr/>
        <a:lstStyle/>
        <a:p>
          <a:endParaRPr lang="zh-CN" altLang="en-US"/>
        </a:p>
      </dgm:t>
    </dgm:pt>
    <dgm:pt modelId="{B30FFFCD-EF87-4BBB-A8E8-FC51AA112EF4}" type="pres">
      <dgm:prSet presAssocID="{8054E9C8-438F-421C-ABBD-B2C13C7E49DA}" presName="sp" presStyleCnt="0"/>
      <dgm:spPr/>
    </dgm:pt>
    <dgm:pt modelId="{DA3C25D9-B6FF-4C7C-A50C-603772C5AB09}" type="pres">
      <dgm:prSet presAssocID="{0E82A06D-5763-4DFC-A03E-4399970C2E58}" presName="linNode" presStyleCnt="0"/>
      <dgm:spPr/>
    </dgm:pt>
    <dgm:pt modelId="{A94868DC-861D-4248-B6CB-C6112BE21861}" type="pres">
      <dgm:prSet presAssocID="{0E82A06D-5763-4DFC-A03E-4399970C2E58}" presName="parentText" presStyleLbl="node1" presStyleIdx="5" presStyleCnt="6">
        <dgm:presLayoutVars>
          <dgm:chMax val="1"/>
          <dgm:bulletEnabled val="1"/>
        </dgm:presLayoutVars>
      </dgm:prSet>
      <dgm:spPr/>
      <dgm:t>
        <a:bodyPr/>
        <a:lstStyle/>
        <a:p>
          <a:endParaRPr lang="zh-CN" altLang="en-US"/>
        </a:p>
      </dgm:t>
    </dgm:pt>
  </dgm:ptLst>
  <dgm:cxnLst>
    <dgm:cxn modelId="{C6507980-F955-43D2-9D4A-B283D98AF10D}" srcId="{96FEE515-1684-45A1-926C-191B0097A418}" destId="{6A1E7731-B408-48BE-AEF3-64F816854E12}" srcOrd="0" destOrd="0" parTransId="{F3803909-9A16-4FD4-AEAD-53080D986088}" sibTransId="{69AA7A1C-A652-417D-8007-ACE080C6EF95}"/>
    <dgm:cxn modelId="{AAAE8F40-05AB-491E-95B6-BE704AC64583}" type="presOf" srcId="{C8A18B5A-85A6-429E-B3E1-A265C0E68B24}" destId="{8D09EC62-2A8D-4DB3-8A96-E4E56B9B1897}" srcOrd="0" destOrd="0" presId="urn:microsoft.com/office/officeart/2005/8/layout/vList5"/>
    <dgm:cxn modelId="{005C008A-0990-458E-9787-3D1D29D806F8}" type="presOf" srcId="{0E82A06D-5763-4DFC-A03E-4399970C2E58}" destId="{A94868DC-861D-4248-B6CB-C6112BE21861}" srcOrd="0" destOrd="0" presId="urn:microsoft.com/office/officeart/2005/8/layout/vList5"/>
    <dgm:cxn modelId="{2CBC1160-BB88-4EE3-B38B-D6FE5F24975F}" type="presOf" srcId="{C8A72D0A-F044-43A1-8425-61AB02523395}" destId="{DFE287B1-AFCB-4521-B65C-4B5828172669}" srcOrd="0" destOrd="0" presId="urn:microsoft.com/office/officeart/2005/8/layout/vList5"/>
    <dgm:cxn modelId="{54EACE7D-CBBE-4203-868A-81C796D105C7}" srcId="{2426590E-0618-49A5-8E34-BE27F1C4D715}" destId="{EB8A95F9-BE55-486C-8AF6-F76E978B1875}" srcOrd="0" destOrd="0" parTransId="{EFD4E08A-2D85-4138-AC36-A3289090F657}" sibTransId="{DF4AD3C6-6DFA-4466-BAB3-453427DA9F6A}"/>
    <dgm:cxn modelId="{067AC8DF-D2D6-4B91-900B-4E8C2F3E0433}" type="presOf" srcId="{40DFB713-4F4B-47E3-9C06-190149486579}" destId="{D6EB9992-CACA-46DD-B855-5F9A72D337E7}" srcOrd="0" destOrd="0" presId="urn:microsoft.com/office/officeart/2005/8/layout/vList5"/>
    <dgm:cxn modelId="{D23335EA-D3B2-446D-8842-2835277EF894}" srcId="{6A1E7731-B408-48BE-AEF3-64F816854E12}" destId="{23663F92-22EB-4539-B852-70F66F6CE444}" srcOrd="0" destOrd="0" parTransId="{76456078-7245-4304-9682-37966639AE08}" sibTransId="{0D11E0EE-B369-463E-8F77-59FB25636D42}"/>
    <dgm:cxn modelId="{1B463868-C3CC-4CA3-862B-BD78BBDA3815}" type="presOf" srcId="{EB8A95F9-BE55-486C-8AF6-F76E978B1875}" destId="{75945838-B493-4431-B130-6A6A44B0A4FD}" srcOrd="0" destOrd="0" presId="urn:microsoft.com/office/officeart/2005/8/layout/vList5"/>
    <dgm:cxn modelId="{6369C575-627D-418B-ABCD-82AB80A6C7D6}" type="presOf" srcId="{16C6D8D9-5B16-4B94-825E-9F7B843D16F3}" destId="{CC18FAA2-2874-4B70-8F9F-8F22AA47948A}" srcOrd="0" destOrd="0" presId="urn:microsoft.com/office/officeart/2005/8/layout/vList5"/>
    <dgm:cxn modelId="{D33D8260-3D02-4234-A675-0CB7F5B226F9}" type="presOf" srcId="{2ED9675C-268E-4F73-803F-FEDD165DE657}" destId="{CE36C713-5E1D-4472-A24A-34E73272CED6}" srcOrd="0" destOrd="1" presId="urn:microsoft.com/office/officeart/2005/8/layout/vList5"/>
    <dgm:cxn modelId="{E294D26B-2A50-4287-9D04-8490A30CB719}" type="presOf" srcId="{0EE1A518-95FC-45CD-9720-6E765380BCD6}" destId="{75945838-B493-4431-B130-6A6A44B0A4FD}" srcOrd="0" destOrd="1" presId="urn:microsoft.com/office/officeart/2005/8/layout/vList5"/>
    <dgm:cxn modelId="{C0E180A7-883F-4D85-9BFD-C01C51435AEE}" srcId="{96FEE515-1684-45A1-926C-191B0097A418}" destId="{C8A72D0A-F044-43A1-8425-61AB02523395}" srcOrd="2" destOrd="0" parTransId="{F0E94C2D-DE79-4399-8892-897D1A4D6B46}" sibTransId="{E28BB9B0-47D5-450D-A62C-FCDF114693E5}"/>
    <dgm:cxn modelId="{BEB4E70D-0565-4FB3-80BF-3737D4D0F198}" type="presOf" srcId="{C50DB7A9-19E4-4C91-BD75-E7D81B0E3D4A}" destId="{CC18FAA2-2874-4B70-8F9F-8F22AA47948A}" srcOrd="0" destOrd="1" presId="urn:microsoft.com/office/officeart/2005/8/layout/vList5"/>
    <dgm:cxn modelId="{F9CA504B-078D-427B-9072-1177042576CE}" srcId="{96FEE515-1684-45A1-926C-191B0097A418}" destId="{0E82A06D-5763-4DFC-A03E-4399970C2E58}" srcOrd="5" destOrd="0" parTransId="{45A4ABDA-19A1-42B8-8F92-EA0D0EA62497}" sibTransId="{A078EF25-08D4-4FCF-A7A9-0116A11D9877}"/>
    <dgm:cxn modelId="{F2DADC1D-2957-4587-BD43-720E10F23C60}" srcId="{2426590E-0618-49A5-8E34-BE27F1C4D715}" destId="{0EE1A518-95FC-45CD-9720-6E765380BCD6}" srcOrd="1" destOrd="0" parTransId="{5BA856CE-98B7-472B-BAFA-8E8155DF0A5D}" sibTransId="{CEEFCACC-E9FE-4BAA-A929-5688A751B5D5}"/>
    <dgm:cxn modelId="{8BC24683-F45A-4971-B9A5-BA9B8BA4DD2D}" type="presOf" srcId="{23663F92-22EB-4539-B852-70F66F6CE444}" destId="{CE36C713-5E1D-4472-A24A-34E73272CED6}" srcOrd="0" destOrd="0" presId="urn:microsoft.com/office/officeart/2005/8/layout/vList5"/>
    <dgm:cxn modelId="{0F8BCE26-7C3D-435E-9C3F-3C14480D1D4D}" srcId="{96FEE515-1684-45A1-926C-191B0097A418}" destId="{C8A18B5A-85A6-429E-B3E1-A265C0E68B24}" srcOrd="4" destOrd="0" parTransId="{697AE34E-5048-4333-8A63-DCA76A2219BF}" sibTransId="{8054E9C8-438F-421C-ABBD-B2C13C7E49DA}"/>
    <dgm:cxn modelId="{A049E2FE-EF6C-407B-B99F-DD854C3DBFA1}" srcId="{96FEE515-1684-45A1-926C-191B0097A418}" destId="{2426590E-0618-49A5-8E34-BE27F1C4D715}" srcOrd="1" destOrd="0" parTransId="{F378C8E9-FAB6-436B-9884-DD35C7F59ADF}" sibTransId="{DD6DA474-169F-4409-AC3A-06B4D7D376C5}"/>
    <dgm:cxn modelId="{B685CBFE-F7D1-4DB8-AA36-203A668DD300}" srcId="{C8A72D0A-F044-43A1-8425-61AB02523395}" destId="{C50DB7A9-19E4-4C91-BD75-E7D81B0E3D4A}" srcOrd="1" destOrd="0" parTransId="{5EAE0981-D49C-45DF-AEDD-90142355A849}" sibTransId="{24CD56DD-77CA-4C6B-B8AC-0A93BEF203B6}"/>
    <dgm:cxn modelId="{01B5392E-83C3-470F-81A9-DCE34D1ABAF2}" type="presOf" srcId="{96FEE515-1684-45A1-926C-191B0097A418}" destId="{20D3E71C-5784-4BE7-BC7D-83148D80B461}" srcOrd="0" destOrd="0" presId="urn:microsoft.com/office/officeart/2005/8/layout/vList5"/>
    <dgm:cxn modelId="{C6AEBD63-82F4-4254-A000-9262DE174030}" srcId="{96FEE515-1684-45A1-926C-191B0097A418}" destId="{40DFB713-4F4B-47E3-9C06-190149486579}" srcOrd="3" destOrd="0" parTransId="{21798A7F-1F8A-431C-A81D-46A33523C7B6}" sibTransId="{877D1FD3-C5B0-471C-A48B-DB6AABD6095E}"/>
    <dgm:cxn modelId="{E0E0BA89-B899-458C-BF85-AAA5385BB90B}" srcId="{6A1E7731-B408-48BE-AEF3-64F816854E12}" destId="{2ED9675C-268E-4F73-803F-FEDD165DE657}" srcOrd="1" destOrd="0" parTransId="{5954822D-F7DB-4371-9B9D-CE1737C5EA20}" sibTransId="{C5C86714-CF7E-49FD-99D4-12608D08F005}"/>
    <dgm:cxn modelId="{6231202C-F271-49CF-AE6D-CFDEE423713B}" type="presOf" srcId="{2426590E-0618-49A5-8E34-BE27F1C4D715}" destId="{D137AEEF-DEDB-41DD-9E22-7BAF0DF50C62}" srcOrd="0" destOrd="0" presId="urn:microsoft.com/office/officeart/2005/8/layout/vList5"/>
    <dgm:cxn modelId="{F8FC0C87-8E60-4021-ABF6-C0D4593D34BF}" srcId="{C8A72D0A-F044-43A1-8425-61AB02523395}" destId="{16C6D8D9-5B16-4B94-825E-9F7B843D16F3}" srcOrd="0" destOrd="0" parTransId="{93F82E4B-5866-4FF3-B71A-C8C0481FD519}" sibTransId="{77A47702-252C-499C-83FA-9CFC54AFF228}"/>
    <dgm:cxn modelId="{8E25B9F6-7722-4E16-B6FF-7CB620082BD7}" type="presOf" srcId="{6A1E7731-B408-48BE-AEF3-64F816854E12}" destId="{4F3C507A-2DAC-4035-8A84-FBE6B4CEDCCC}" srcOrd="0" destOrd="0" presId="urn:microsoft.com/office/officeart/2005/8/layout/vList5"/>
    <dgm:cxn modelId="{E4DDB3E7-72C7-40FA-9181-F77C77D89585}" type="presParOf" srcId="{20D3E71C-5784-4BE7-BC7D-83148D80B461}" destId="{C84030CC-CFAB-4F45-8FC1-97B36E25B234}" srcOrd="0" destOrd="0" presId="urn:microsoft.com/office/officeart/2005/8/layout/vList5"/>
    <dgm:cxn modelId="{5A606D3C-B647-4A91-983F-3DB1A51B5830}" type="presParOf" srcId="{C84030CC-CFAB-4F45-8FC1-97B36E25B234}" destId="{4F3C507A-2DAC-4035-8A84-FBE6B4CEDCCC}" srcOrd="0" destOrd="0" presId="urn:microsoft.com/office/officeart/2005/8/layout/vList5"/>
    <dgm:cxn modelId="{EFD9CFD3-252D-478C-B9C7-10923795A2FF}" type="presParOf" srcId="{C84030CC-CFAB-4F45-8FC1-97B36E25B234}" destId="{CE36C713-5E1D-4472-A24A-34E73272CED6}" srcOrd="1" destOrd="0" presId="urn:microsoft.com/office/officeart/2005/8/layout/vList5"/>
    <dgm:cxn modelId="{CD8837B6-6724-4020-8A2A-C51858BC00D7}" type="presParOf" srcId="{20D3E71C-5784-4BE7-BC7D-83148D80B461}" destId="{95D2F97C-7571-4CA2-8578-2C2133EB33AA}" srcOrd="1" destOrd="0" presId="urn:microsoft.com/office/officeart/2005/8/layout/vList5"/>
    <dgm:cxn modelId="{B9F7E681-4731-40E3-9360-EC9849D36139}" type="presParOf" srcId="{20D3E71C-5784-4BE7-BC7D-83148D80B461}" destId="{1C09FF34-243A-496D-894E-3581588E6A0C}" srcOrd="2" destOrd="0" presId="urn:microsoft.com/office/officeart/2005/8/layout/vList5"/>
    <dgm:cxn modelId="{1E4CCC54-0221-4B92-84EA-72DB0C6E11FA}" type="presParOf" srcId="{1C09FF34-243A-496D-894E-3581588E6A0C}" destId="{D137AEEF-DEDB-41DD-9E22-7BAF0DF50C62}" srcOrd="0" destOrd="0" presId="urn:microsoft.com/office/officeart/2005/8/layout/vList5"/>
    <dgm:cxn modelId="{4AF7580A-152D-4B0E-9E05-EB193CF382C6}" type="presParOf" srcId="{1C09FF34-243A-496D-894E-3581588E6A0C}" destId="{75945838-B493-4431-B130-6A6A44B0A4FD}" srcOrd="1" destOrd="0" presId="urn:microsoft.com/office/officeart/2005/8/layout/vList5"/>
    <dgm:cxn modelId="{D0FED1B7-399C-4866-AF57-237E82CBCF53}" type="presParOf" srcId="{20D3E71C-5784-4BE7-BC7D-83148D80B461}" destId="{C622D31B-D35F-46EB-ABC8-E845921A39D9}" srcOrd="3" destOrd="0" presId="urn:microsoft.com/office/officeart/2005/8/layout/vList5"/>
    <dgm:cxn modelId="{565B37D4-2878-4681-B173-312698CF3DF0}" type="presParOf" srcId="{20D3E71C-5784-4BE7-BC7D-83148D80B461}" destId="{C0D72BC2-0B7D-485A-945C-63E0555B2A9C}" srcOrd="4" destOrd="0" presId="urn:microsoft.com/office/officeart/2005/8/layout/vList5"/>
    <dgm:cxn modelId="{7BF62731-8462-4CEA-9B73-2E7F281038A5}" type="presParOf" srcId="{C0D72BC2-0B7D-485A-945C-63E0555B2A9C}" destId="{DFE287B1-AFCB-4521-B65C-4B5828172669}" srcOrd="0" destOrd="0" presId="urn:microsoft.com/office/officeart/2005/8/layout/vList5"/>
    <dgm:cxn modelId="{0D7AA450-D2AA-4B16-B275-8B1B4B21750A}" type="presParOf" srcId="{C0D72BC2-0B7D-485A-945C-63E0555B2A9C}" destId="{CC18FAA2-2874-4B70-8F9F-8F22AA47948A}" srcOrd="1" destOrd="0" presId="urn:microsoft.com/office/officeart/2005/8/layout/vList5"/>
    <dgm:cxn modelId="{476DEBDD-F49D-4603-9216-F57ECF624843}" type="presParOf" srcId="{20D3E71C-5784-4BE7-BC7D-83148D80B461}" destId="{9C4E94B4-0A17-48D2-842C-8E6A6EE36646}" srcOrd="5" destOrd="0" presId="urn:microsoft.com/office/officeart/2005/8/layout/vList5"/>
    <dgm:cxn modelId="{4DFFB04D-7AA3-4E92-AE1E-B7C97EBD970D}" type="presParOf" srcId="{20D3E71C-5784-4BE7-BC7D-83148D80B461}" destId="{04AB8021-FA73-4B28-BF17-1C0A2394CA33}" srcOrd="6" destOrd="0" presId="urn:microsoft.com/office/officeart/2005/8/layout/vList5"/>
    <dgm:cxn modelId="{7C9181C7-B3C2-4CCC-9C73-6CD1300E4689}" type="presParOf" srcId="{04AB8021-FA73-4B28-BF17-1C0A2394CA33}" destId="{D6EB9992-CACA-46DD-B855-5F9A72D337E7}" srcOrd="0" destOrd="0" presId="urn:microsoft.com/office/officeart/2005/8/layout/vList5"/>
    <dgm:cxn modelId="{A65F2E6D-2DD5-47FC-9FE9-8E3FFC2937C2}" type="presParOf" srcId="{20D3E71C-5784-4BE7-BC7D-83148D80B461}" destId="{D3B4C0AA-FEF4-42D9-B8F2-66754A85B0D4}" srcOrd="7" destOrd="0" presId="urn:microsoft.com/office/officeart/2005/8/layout/vList5"/>
    <dgm:cxn modelId="{96D31C08-3420-409E-9DFB-ECF35BA810D4}" type="presParOf" srcId="{20D3E71C-5784-4BE7-BC7D-83148D80B461}" destId="{40636D16-7549-4A99-9C8F-30CED1A7D9E2}" srcOrd="8" destOrd="0" presId="urn:microsoft.com/office/officeart/2005/8/layout/vList5"/>
    <dgm:cxn modelId="{82CF7400-8ED5-4730-8B65-BD431F4009F8}" type="presParOf" srcId="{40636D16-7549-4A99-9C8F-30CED1A7D9E2}" destId="{8D09EC62-2A8D-4DB3-8A96-E4E56B9B1897}" srcOrd="0" destOrd="0" presId="urn:microsoft.com/office/officeart/2005/8/layout/vList5"/>
    <dgm:cxn modelId="{7824449B-6322-48EA-B5EA-08899B019B48}" type="presParOf" srcId="{20D3E71C-5784-4BE7-BC7D-83148D80B461}" destId="{B30FFFCD-EF87-4BBB-A8E8-FC51AA112EF4}" srcOrd="9" destOrd="0" presId="urn:microsoft.com/office/officeart/2005/8/layout/vList5"/>
    <dgm:cxn modelId="{B48ECA7B-1000-4288-990C-D3B3A9116CD0}" type="presParOf" srcId="{20D3E71C-5784-4BE7-BC7D-83148D80B461}" destId="{DA3C25D9-B6FF-4C7C-A50C-603772C5AB09}" srcOrd="10" destOrd="0" presId="urn:microsoft.com/office/officeart/2005/8/layout/vList5"/>
    <dgm:cxn modelId="{EB8CBEBB-4E7F-4BC9-B64F-BD9310855790}" type="presParOf" srcId="{DA3C25D9-B6FF-4C7C-A50C-603772C5AB09}" destId="{A94868DC-861D-4248-B6CB-C6112BE21861}" srcOrd="0" destOrd="0" presId="urn:microsoft.com/office/officeart/2005/8/layout/vList5"/>
  </dgm:cxnLst>
  <dgm:bg/>
  <dgm:whole/>
</dgm:dataModel>
</file>

<file path=ppt/diagrams/data20.xml><?xml version="1.0" encoding="utf-8"?>
<dgm:dataModel xmlns:dgm="http://schemas.openxmlformats.org/drawingml/2006/diagram" xmlns:a="http://schemas.openxmlformats.org/drawingml/2006/main">
  <dgm:ptLst>
    <dgm:pt modelId="{52C296D8-EA32-45D9-82F3-717F894D8B24}"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zh-CN" altLang="en-US"/>
        </a:p>
      </dgm:t>
    </dgm:pt>
    <dgm:pt modelId="{C7265443-E1C9-4CAA-A602-B92E3A692EFC}">
      <dgm:prSet phldrT="[文本]"/>
      <dgm:spPr/>
      <dgm:t>
        <a:bodyPr/>
        <a:lstStyle/>
        <a:p>
          <a:r>
            <a:rPr lang="zh-CN" altLang="en-US" dirty="0" smtClean="0"/>
            <a:t>保险、再保险</a:t>
          </a:r>
          <a:endParaRPr lang="zh-CN" altLang="en-US" dirty="0"/>
        </a:p>
      </dgm:t>
    </dgm:pt>
    <dgm:pt modelId="{0132C37A-C6A4-4A7A-A60D-7CF396FB71C6}" type="parTrans" cxnId="{69F503F4-4BCE-4ABF-9042-8FC78B0DC78E}">
      <dgm:prSet/>
      <dgm:spPr/>
      <dgm:t>
        <a:bodyPr/>
        <a:lstStyle/>
        <a:p>
          <a:endParaRPr lang="zh-CN" altLang="en-US"/>
        </a:p>
      </dgm:t>
    </dgm:pt>
    <dgm:pt modelId="{BFCAA8DE-2D22-4698-B535-043898ED02A9}" type="sibTrans" cxnId="{69F503F4-4BCE-4ABF-9042-8FC78B0DC78E}">
      <dgm:prSet/>
      <dgm:spPr/>
      <dgm:t>
        <a:bodyPr/>
        <a:lstStyle/>
        <a:p>
          <a:endParaRPr lang="zh-CN" altLang="en-US"/>
        </a:p>
      </dgm:t>
    </dgm:pt>
    <dgm:pt modelId="{23E7BCE6-3FB7-41AB-A0BA-48CAF064699F}">
      <dgm:prSet phldrT="[文本]"/>
      <dgm:spPr/>
      <dgm:t>
        <a:bodyPr/>
        <a:lstStyle/>
        <a:p>
          <a:r>
            <a:rPr lang="zh-CN" altLang="en-US" b="0" i="0" dirty="0" smtClean="0"/>
            <a:t>风险证券化</a:t>
          </a:r>
          <a:endParaRPr lang="zh-CN" altLang="en-US" dirty="0"/>
        </a:p>
      </dgm:t>
    </dgm:pt>
    <dgm:pt modelId="{FFFC7428-772D-40EE-AC25-18B1E82993DC}" type="parTrans" cxnId="{32B3CC97-E059-4DBE-B48A-7DFA689FF497}">
      <dgm:prSet/>
      <dgm:spPr/>
      <dgm:t>
        <a:bodyPr/>
        <a:lstStyle/>
        <a:p>
          <a:endParaRPr lang="zh-CN" altLang="en-US"/>
        </a:p>
      </dgm:t>
    </dgm:pt>
    <dgm:pt modelId="{5C1931C4-BD16-48D2-BB7E-FA473DF48DF4}" type="sibTrans" cxnId="{32B3CC97-E059-4DBE-B48A-7DFA689FF497}">
      <dgm:prSet/>
      <dgm:spPr/>
      <dgm:t>
        <a:bodyPr/>
        <a:lstStyle/>
        <a:p>
          <a:endParaRPr lang="zh-CN" altLang="en-US"/>
        </a:p>
      </dgm:t>
    </dgm:pt>
    <dgm:pt modelId="{BE3C32C3-89B1-4619-8661-837E53608EC9}">
      <dgm:prSet phldrT="[文本]"/>
      <dgm:spPr/>
      <dgm:t>
        <a:bodyPr/>
        <a:lstStyle/>
        <a:p>
          <a:r>
            <a:rPr lang="zh-CN" altLang="en-US" dirty="0" smtClean="0"/>
            <a:t>转嫁和分担</a:t>
          </a:r>
          <a:endParaRPr lang="zh-CN" altLang="en-US" dirty="0"/>
        </a:p>
      </dgm:t>
    </dgm:pt>
    <dgm:pt modelId="{D70954B9-5BCB-40D6-8FC6-63734D5B9FA4}" type="parTrans" cxnId="{09011A70-3118-4F9B-B63B-681172156DCB}">
      <dgm:prSet/>
      <dgm:spPr/>
      <dgm:t>
        <a:bodyPr/>
        <a:lstStyle/>
        <a:p>
          <a:endParaRPr lang="zh-CN" altLang="en-US"/>
        </a:p>
      </dgm:t>
    </dgm:pt>
    <dgm:pt modelId="{8371134E-524C-4DE6-B4E3-CF83BA7C4E8D}" type="sibTrans" cxnId="{09011A70-3118-4F9B-B63B-681172156DCB}">
      <dgm:prSet/>
      <dgm:spPr/>
      <dgm:t>
        <a:bodyPr/>
        <a:lstStyle/>
        <a:p>
          <a:endParaRPr lang="zh-CN" altLang="en-US"/>
        </a:p>
      </dgm:t>
    </dgm:pt>
    <dgm:pt modelId="{2AF25BE4-5007-4A5B-B6C5-F40D53237513}" type="pres">
      <dgm:prSet presAssocID="{52C296D8-EA32-45D9-82F3-717F894D8B24}" presName="composite" presStyleCnt="0">
        <dgm:presLayoutVars>
          <dgm:chMax val="3"/>
          <dgm:animLvl val="lvl"/>
          <dgm:resizeHandles val="exact"/>
        </dgm:presLayoutVars>
      </dgm:prSet>
      <dgm:spPr/>
      <dgm:t>
        <a:bodyPr/>
        <a:lstStyle/>
        <a:p>
          <a:endParaRPr lang="zh-CN" altLang="en-US"/>
        </a:p>
      </dgm:t>
    </dgm:pt>
    <dgm:pt modelId="{AD5CC098-9410-4650-BD0E-C21B39474687}" type="pres">
      <dgm:prSet presAssocID="{C7265443-E1C9-4CAA-A602-B92E3A692EFC}" presName="gear1" presStyleLbl="node1" presStyleIdx="0" presStyleCnt="3">
        <dgm:presLayoutVars>
          <dgm:chMax val="1"/>
          <dgm:bulletEnabled val="1"/>
        </dgm:presLayoutVars>
      </dgm:prSet>
      <dgm:spPr/>
      <dgm:t>
        <a:bodyPr/>
        <a:lstStyle/>
        <a:p>
          <a:endParaRPr lang="zh-CN" altLang="en-US"/>
        </a:p>
      </dgm:t>
    </dgm:pt>
    <dgm:pt modelId="{0E75A76D-C7AF-4F6E-9D1C-99FFC9741BB3}" type="pres">
      <dgm:prSet presAssocID="{C7265443-E1C9-4CAA-A602-B92E3A692EFC}" presName="gear1srcNode" presStyleLbl="node1" presStyleIdx="0" presStyleCnt="3"/>
      <dgm:spPr/>
      <dgm:t>
        <a:bodyPr/>
        <a:lstStyle/>
        <a:p>
          <a:endParaRPr lang="zh-CN" altLang="en-US"/>
        </a:p>
      </dgm:t>
    </dgm:pt>
    <dgm:pt modelId="{99F541A9-6A5E-4049-BF41-88DADC295F39}" type="pres">
      <dgm:prSet presAssocID="{C7265443-E1C9-4CAA-A602-B92E3A692EFC}" presName="gear1dstNode" presStyleLbl="node1" presStyleIdx="0" presStyleCnt="3"/>
      <dgm:spPr/>
      <dgm:t>
        <a:bodyPr/>
        <a:lstStyle/>
        <a:p>
          <a:endParaRPr lang="zh-CN" altLang="en-US"/>
        </a:p>
      </dgm:t>
    </dgm:pt>
    <dgm:pt modelId="{170EB3B8-F219-4D43-BCF9-6EB4835F7082}" type="pres">
      <dgm:prSet presAssocID="{23E7BCE6-3FB7-41AB-A0BA-48CAF064699F}" presName="gear2" presStyleLbl="node1" presStyleIdx="1" presStyleCnt="3">
        <dgm:presLayoutVars>
          <dgm:chMax val="1"/>
          <dgm:bulletEnabled val="1"/>
        </dgm:presLayoutVars>
      </dgm:prSet>
      <dgm:spPr/>
      <dgm:t>
        <a:bodyPr/>
        <a:lstStyle/>
        <a:p>
          <a:endParaRPr lang="zh-CN" altLang="en-US"/>
        </a:p>
      </dgm:t>
    </dgm:pt>
    <dgm:pt modelId="{2EBC439C-B07F-428B-8A19-FE19BB32171B}" type="pres">
      <dgm:prSet presAssocID="{23E7BCE6-3FB7-41AB-A0BA-48CAF064699F}" presName="gear2srcNode" presStyleLbl="node1" presStyleIdx="1" presStyleCnt="3"/>
      <dgm:spPr/>
      <dgm:t>
        <a:bodyPr/>
        <a:lstStyle/>
        <a:p>
          <a:endParaRPr lang="zh-CN" altLang="en-US"/>
        </a:p>
      </dgm:t>
    </dgm:pt>
    <dgm:pt modelId="{C846EB48-6647-4B12-974D-38BCAC3CCC97}" type="pres">
      <dgm:prSet presAssocID="{23E7BCE6-3FB7-41AB-A0BA-48CAF064699F}" presName="gear2dstNode" presStyleLbl="node1" presStyleIdx="1" presStyleCnt="3"/>
      <dgm:spPr/>
      <dgm:t>
        <a:bodyPr/>
        <a:lstStyle/>
        <a:p>
          <a:endParaRPr lang="zh-CN" altLang="en-US"/>
        </a:p>
      </dgm:t>
    </dgm:pt>
    <dgm:pt modelId="{377E157B-1F25-4030-9087-4F720C163E6D}" type="pres">
      <dgm:prSet presAssocID="{BE3C32C3-89B1-4619-8661-837E53608EC9}" presName="gear3" presStyleLbl="node1" presStyleIdx="2" presStyleCnt="3"/>
      <dgm:spPr/>
      <dgm:t>
        <a:bodyPr/>
        <a:lstStyle/>
        <a:p>
          <a:endParaRPr lang="zh-CN" altLang="en-US"/>
        </a:p>
      </dgm:t>
    </dgm:pt>
    <dgm:pt modelId="{3C6980B3-76CC-47B0-BA10-129531638117}" type="pres">
      <dgm:prSet presAssocID="{BE3C32C3-89B1-4619-8661-837E53608EC9}" presName="gear3tx" presStyleLbl="node1" presStyleIdx="2" presStyleCnt="3">
        <dgm:presLayoutVars>
          <dgm:chMax val="1"/>
          <dgm:bulletEnabled val="1"/>
        </dgm:presLayoutVars>
      </dgm:prSet>
      <dgm:spPr/>
      <dgm:t>
        <a:bodyPr/>
        <a:lstStyle/>
        <a:p>
          <a:endParaRPr lang="zh-CN" altLang="en-US"/>
        </a:p>
      </dgm:t>
    </dgm:pt>
    <dgm:pt modelId="{CDA1C726-6024-44FD-85D5-61B11E527D6B}" type="pres">
      <dgm:prSet presAssocID="{BE3C32C3-89B1-4619-8661-837E53608EC9}" presName="gear3srcNode" presStyleLbl="node1" presStyleIdx="2" presStyleCnt="3"/>
      <dgm:spPr/>
      <dgm:t>
        <a:bodyPr/>
        <a:lstStyle/>
        <a:p>
          <a:endParaRPr lang="zh-CN" altLang="en-US"/>
        </a:p>
      </dgm:t>
    </dgm:pt>
    <dgm:pt modelId="{2E3316A5-7251-415A-B75D-22B5B9FDA466}" type="pres">
      <dgm:prSet presAssocID="{BE3C32C3-89B1-4619-8661-837E53608EC9}" presName="gear3dstNode" presStyleLbl="node1" presStyleIdx="2" presStyleCnt="3"/>
      <dgm:spPr/>
      <dgm:t>
        <a:bodyPr/>
        <a:lstStyle/>
        <a:p>
          <a:endParaRPr lang="zh-CN" altLang="en-US"/>
        </a:p>
      </dgm:t>
    </dgm:pt>
    <dgm:pt modelId="{8294D30E-DEEC-4609-B9D4-0E3BB12D93F6}" type="pres">
      <dgm:prSet presAssocID="{BFCAA8DE-2D22-4698-B535-043898ED02A9}" presName="connector1" presStyleLbl="sibTrans2D1" presStyleIdx="0" presStyleCnt="3"/>
      <dgm:spPr/>
      <dgm:t>
        <a:bodyPr/>
        <a:lstStyle/>
        <a:p>
          <a:endParaRPr lang="zh-CN" altLang="en-US"/>
        </a:p>
      </dgm:t>
    </dgm:pt>
    <dgm:pt modelId="{04610E8A-9FE0-440D-9365-081A49E6677A}" type="pres">
      <dgm:prSet presAssocID="{5C1931C4-BD16-48D2-BB7E-FA473DF48DF4}" presName="connector2" presStyleLbl="sibTrans2D1" presStyleIdx="1" presStyleCnt="3"/>
      <dgm:spPr/>
      <dgm:t>
        <a:bodyPr/>
        <a:lstStyle/>
        <a:p>
          <a:endParaRPr lang="zh-CN" altLang="en-US"/>
        </a:p>
      </dgm:t>
    </dgm:pt>
    <dgm:pt modelId="{A2799E72-0585-4321-B928-961910BE9564}" type="pres">
      <dgm:prSet presAssocID="{8371134E-524C-4DE6-B4E3-CF83BA7C4E8D}" presName="connector3" presStyleLbl="sibTrans2D1" presStyleIdx="2" presStyleCnt="3"/>
      <dgm:spPr/>
      <dgm:t>
        <a:bodyPr/>
        <a:lstStyle/>
        <a:p>
          <a:endParaRPr lang="zh-CN" altLang="en-US"/>
        </a:p>
      </dgm:t>
    </dgm:pt>
  </dgm:ptLst>
  <dgm:cxnLst>
    <dgm:cxn modelId="{E1056D12-5CF2-4DA2-8A75-4E86996379A0}" type="presOf" srcId="{52C296D8-EA32-45D9-82F3-717F894D8B24}" destId="{2AF25BE4-5007-4A5B-B6C5-F40D53237513}" srcOrd="0" destOrd="0" presId="urn:microsoft.com/office/officeart/2005/8/layout/gear1"/>
    <dgm:cxn modelId="{FBDD059D-FD8E-4FB1-B0DC-568BD1AD7736}" type="presOf" srcId="{BE3C32C3-89B1-4619-8661-837E53608EC9}" destId="{3C6980B3-76CC-47B0-BA10-129531638117}" srcOrd="1" destOrd="0" presId="urn:microsoft.com/office/officeart/2005/8/layout/gear1"/>
    <dgm:cxn modelId="{09011A70-3118-4F9B-B63B-681172156DCB}" srcId="{52C296D8-EA32-45D9-82F3-717F894D8B24}" destId="{BE3C32C3-89B1-4619-8661-837E53608EC9}" srcOrd="2" destOrd="0" parTransId="{D70954B9-5BCB-40D6-8FC6-63734D5B9FA4}" sibTransId="{8371134E-524C-4DE6-B4E3-CF83BA7C4E8D}"/>
    <dgm:cxn modelId="{07D710F7-97A5-4588-BA52-DB22AC80D9E4}" type="presOf" srcId="{5C1931C4-BD16-48D2-BB7E-FA473DF48DF4}" destId="{04610E8A-9FE0-440D-9365-081A49E6677A}" srcOrd="0" destOrd="0" presId="urn:microsoft.com/office/officeart/2005/8/layout/gear1"/>
    <dgm:cxn modelId="{63E890E1-12E1-4036-8BC4-727A3F7EC0F4}" type="presOf" srcId="{C7265443-E1C9-4CAA-A602-B92E3A692EFC}" destId="{AD5CC098-9410-4650-BD0E-C21B39474687}" srcOrd="0" destOrd="0" presId="urn:microsoft.com/office/officeart/2005/8/layout/gear1"/>
    <dgm:cxn modelId="{C95EEB7F-5FBE-4C51-82F9-533F3C46C275}" type="presOf" srcId="{BFCAA8DE-2D22-4698-B535-043898ED02A9}" destId="{8294D30E-DEEC-4609-B9D4-0E3BB12D93F6}" srcOrd="0" destOrd="0" presId="urn:microsoft.com/office/officeart/2005/8/layout/gear1"/>
    <dgm:cxn modelId="{69F503F4-4BCE-4ABF-9042-8FC78B0DC78E}" srcId="{52C296D8-EA32-45D9-82F3-717F894D8B24}" destId="{C7265443-E1C9-4CAA-A602-B92E3A692EFC}" srcOrd="0" destOrd="0" parTransId="{0132C37A-C6A4-4A7A-A60D-7CF396FB71C6}" sibTransId="{BFCAA8DE-2D22-4698-B535-043898ED02A9}"/>
    <dgm:cxn modelId="{98BDE653-4F30-4A8D-A39D-2D525C8265AD}" type="presOf" srcId="{23E7BCE6-3FB7-41AB-A0BA-48CAF064699F}" destId="{170EB3B8-F219-4D43-BCF9-6EB4835F7082}" srcOrd="0" destOrd="0" presId="urn:microsoft.com/office/officeart/2005/8/layout/gear1"/>
    <dgm:cxn modelId="{113A70F9-0D70-4715-98DE-85A37F49A23A}" type="presOf" srcId="{8371134E-524C-4DE6-B4E3-CF83BA7C4E8D}" destId="{A2799E72-0585-4321-B928-961910BE9564}" srcOrd="0" destOrd="0" presId="urn:microsoft.com/office/officeart/2005/8/layout/gear1"/>
    <dgm:cxn modelId="{54C2067F-7E41-43C3-A516-4D259CAD9F8A}" type="presOf" srcId="{23E7BCE6-3FB7-41AB-A0BA-48CAF064699F}" destId="{C846EB48-6647-4B12-974D-38BCAC3CCC97}" srcOrd="2" destOrd="0" presId="urn:microsoft.com/office/officeart/2005/8/layout/gear1"/>
    <dgm:cxn modelId="{32B3CC97-E059-4DBE-B48A-7DFA689FF497}" srcId="{52C296D8-EA32-45D9-82F3-717F894D8B24}" destId="{23E7BCE6-3FB7-41AB-A0BA-48CAF064699F}" srcOrd="1" destOrd="0" parTransId="{FFFC7428-772D-40EE-AC25-18B1E82993DC}" sibTransId="{5C1931C4-BD16-48D2-BB7E-FA473DF48DF4}"/>
    <dgm:cxn modelId="{F3D58053-A1A3-4AC3-A714-4B8FF586660C}" type="presOf" srcId="{23E7BCE6-3FB7-41AB-A0BA-48CAF064699F}" destId="{2EBC439C-B07F-428B-8A19-FE19BB32171B}" srcOrd="1" destOrd="0" presId="urn:microsoft.com/office/officeart/2005/8/layout/gear1"/>
    <dgm:cxn modelId="{5472A449-1A78-4344-BE02-8AE6D3698635}" type="presOf" srcId="{BE3C32C3-89B1-4619-8661-837E53608EC9}" destId="{377E157B-1F25-4030-9087-4F720C163E6D}" srcOrd="0" destOrd="0" presId="urn:microsoft.com/office/officeart/2005/8/layout/gear1"/>
    <dgm:cxn modelId="{B0ACC2D4-F7EC-45C0-9A3E-A2B7054E3EC6}" type="presOf" srcId="{C7265443-E1C9-4CAA-A602-B92E3A692EFC}" destId="{99F541A9-6A5E-4049-BF41-88DADC295F39}" srcOrd="2" destOrd="0" presId="urn:microsoft.com/office/officeart/2005/8/layout/gear1"/>
    <dgm:cxn modelId="{1D6E6612-4CEA-4CD5-ACCC-CA638D4AEF9F}" type="presOf" srcId="{BE3C32C3-89B1-4619-8661-837E53608EC9}" destId="{2E3316A5-7251-415A-B75D-22B5B9FDA466}" srcOrd="3" destOrd="0" presId="urn:microsoft.com/office/officeart/2005/8/layout/gear1"/>
    <dgm:cxn modelId="{401AF335-0E26-4F94-80CE-2166BA75DBDF}" type="presOf" srcId="{C7265443-E1C9-4CAA-A602-B92E3A692EFC}" destId="{0E75A76D-C7AF-4F6E-9D1C-99FFC9741BB3}" srcOrd="1" destOrd="0" presId="urn:microsoft.com/office/officeart/2005/8/layout/gear1"/>
    <dgm:cxn modelId="{FDD992DB-9E29-4D43-B6F9-79C90F358796}" type="presOf" srcId="{BE3C32C3-89B1-4619-8661-837E53608EC9}" destId="{CDA1C726-6024-44FD-85D5-61B11E527D6B}" srcOrd="2" destOrd="0" presId="urn:microsoft.com/office/officeart/2005/8/layout/gear1"/>
    <dgm:cxn modelId="{1C0175E0-C829-452C-836C-8BB0BA2143A1}" type="presParOf" srcId="{2AF25BE4-5007-4A5B-B6C5-F40D53237513}" destId="{AD5CC098-9410-4650-BD0E-C21B39474687}" srcOrd="0" destOrd="0" presId="urn:microsoft.com/office/officeart/2005/8/layout/gear1"/>
    <dgm:cxn modelId="{4D62A1BB-9963-4401-9CF4-4D5C2974BDCA}" type="presParOf" srcId="{2AF25BE4-5007-4A5B-B6C5-F40D53237513}" destId="{0E75A76D-C7AF-4F6E-9D1C-99FFC9741BB3}" srcOrd="1" destOrd="0" presId="urn:microsoft.com/office/officeart/2005/8/layout/gear1"/>
    <dgm:cxn modelId="{34ACA120-F1AD-498E-B24A-599B1E6A56DE}" type="presParOf" srcId="{2AF25BE4-5007-4A5B-B6C5-F40D53237513}" destId="{99F541A9-6A5E-4049-BF41-88DADC295F39}" srcOrd="2" destOrd="0" presId="urn:microsoft.com/office/officeart/2005/8/layout/gear1"/>
    <dgm:cxn modelId="{AAAA794F-6698-447C-90E3-6C949C05E849}" type="presParOf" srcId="{2AF25BE4-5007-4A5B-B6C5-F40D53237513}" destId="{170EB3B8-F219-4D43-BCF9-6EB4835F7082}" srcOrd="3" destOrd="0" presId="urn:microsoft.com/office/officeart/2005/8/layout/gear1"/>
    <dgm:cxn modelId="{EEBF4A3D-8060-4263-9E16-9AD13AF5609C}" type="presParOf" srcId="{2AF25BE4-5007-4A5B-B6C5-F40D53237513}" destId="{2EBC439C-B07F-428B-8A19-FE19BB32171B}" srcOrd="4" destOrd="0" presId="urn:microsoft.com/office/officeart/2005/8/layout/gear1"/>
    <dgm:cxn modelId="{89322F70-36D1-4B7C-8D20-3FEFF597EF40}" type="presParOf" srcId="{2AF25BE4-5007-4A5B-B6C5-F40D53237513}" destId="{C846EB48-6647-4B12-974D-38BCAC3CCC97}" srcOrd="5" destOrd="0" presId="urn:microsoft.com/office/officeart/2005/8/layout/gear1"/>
    <dgm:cxn modelId="{3EBBC58E-2F00-477D-A9F3-CB402267EB82}" type="presParOf" srcId="{2AF25BE4-5007-4A5B-B6C5-F40D53237513}" destId="{377E157B-1F25-4030-9087-4F720C163E6D}" srcOrd="6" destOrd="0" presId="urn:microsoft.com/office/officeart/2005/8/layout/gear1"/>
    <dgm:cxn modelId="{6ECE1CD8-F10F-4CBF-A57D-AE64F4894D8E}" type="presParOf" srcId="{2AF25BE4-5007-4A5B-B6C5-F40D53237513}" destId="{3C6980B3-76CC-47B0-BA10-129531638117}" srcOrd="7" destOrd="0" presId="urn:microsoft.com/office/officeart/2005/8/layout/gear1"/>
    <dgm:cxn modelId="{B1F86AA7-EE89-4E20-A432-1E91B2E9A21B}" type="presParOf" srcId="{2AF25BE4-5007-4A5B-B6C5-F40D53237513}" destId="{CDA1C726-6024-44FD-85D5-61B11E527D6B}" srcOrd="8" destOrd="0" presId="urn:microsoft.com/office/officeart/2005/8/layout/gear1"/>
    <dgm:cxn modelId="{E57ED6EC-EEE1-4A8C-B31C-2EE930579012}" type="presParOf" srcId="{2AF25BE4-5007-4A5B-B6C5-F40D53237513}" destId="{2E3316A5-7251-415A-B75D-22B5B9FDA466}" srcOrd="9" destOrd="0" presId="urn:microsoft.com/office/officeart/2005/8/layout/gear1"/>
    <dgm:cxn modelId="{420F3216-7A7D-47B3-A8C2-206B5F4757AB}" type="presParOf" srcId="{2AF25BE4-5007-4A5B-B6C5-F40D53237513}" destId="{8294D30E-DEEC-4609-B9D4-0E3BB12D93F6}" srcOrd="10" destOrd="0" presId="urn:microsoft.com/office/officeart/2005/8/layout/gear1"/>
    <dgm:cxn modelId="{DFA539DC-D73D-4033-B88E-D5F2E6229276}" type="presParOf" srcId="{2AF25BE4-5007-4A5B-B6C5-F40D53237513}" destId="{04610E8A-9FE0-440D-9365-081A49E6677A}" srcOrd="11" destOrd="0" presId="urn:microsoft.com/office/officeart/2005/8/layout/gear1"/>
    <dgm:cxn modelId="{0084A6AC-2D5C-4BFB-96EF-34E5D80166AD}" type="presParOf" srcId="{2AF25BE4-5007-4A5B-B6C5-F40D53237513}" destId="{A2799E72-0585-4321-B928-961910BE9564}" srcOrd="12" destOrd="0" presId="urn:microsoft.com/office/officeart/2005/8/layout/gear1"/>
  </dgm:cxnLst>
  <dgm:bg/>
  <dgm:whole/>
</dgm:dataModel>
</file>

<file path=ppt/diagrams/data21.xml><?xml version="1.0" encoding="utf-8"?>
<dgm:dataModel xmlns:dgm="http://schemas.openxmlformats.org/drawingml/2006/diagram" xmlns:a="http://schemas.openxmlformats.org/drawingml/2006/main">
  <dgm:ptLst>
    <dgm:pt modelId="{35136E59-93F2-476F-83BE-3EE239FDBB70}" type="doc">
      <dgm:prSet loTypeId="urn:microsoft.com/office/officeart/2005/8/layout/hProcess11" loCatId="process" qsTypeId="urn:microsoft.com/office/officeart/2005/8/quickstyle/simple1" qsCatId="simple" csTypeId="urn:microsoft.com/office/officeart/2005/8/colors/accent1_2" csCatId="accent1" phldr="1"/>
      <dgm:spPr/>
    </dgm:pt>
    <dgm:pt modelId="{7BBFF5F7-0026-42A8-8B90-98CC8BD59FEA}">
      <dgm:prSet phldrT="[文本]"/>
      <dgm:spPr/>
      <dgm:t>
        <a:bodyPr/>
        <a:lstStyle/>
        <a:p>
          <a:r>
            <a:rPr lang="zh-CN" altLang="en-US" dirty="0" smtClean="0"/>
            <a:t>风险由对其最有控制力</a:t>
          </a:r>
        </a:p>
        <a:p>
          <a:r>
            <a:rPr lang="zh-CN" altLang="en-US" dirty="0" smtClean="0"/>
            <a:t>的一方承担</a:t>
          </a:r>
          <a:endParaRPr lang="zh-CN" altLang="en-US" dirty="0"/>
        </a:p>
      </dgm:t>
    </dgm:pt>
    <dgm:pt modelId="{2A84822B-09BB-4F4D-BD75-33732462F99B}" type="parTrans" cxnId="{9A2B6395-94CD-44E9-9BE0-F0B8AAC16AE2}">
      <dgm:prSet/>
      <dgm:spPr/>
      <dgm:t>
        <a:bodyPr/>
        <a:lstStyle/>
        <a:p>
          <a:endParaRPr lang="zh-CN" altLang="en-US"/>
        </a:p>
      </dgm:t>
    </dgm:pt>
    <dgm:pt modelId="{655718AB-386E-4598-9D92-F42F83FF70A3}" type="sibTrans" cxnId="{9A2B6395-94CD-44E9-9BE0-F0B8AAC16AE2}">
      <dgm:prSet/>
      <dgm:spPr/>
      <dgm:t>
        <a:bodyPr/>
        <a:lstStyle/>
        <a:p>
          <a:endParaRPr lang="zh-CN" altLang="en-US"/>
        </a:p>
      </dgm:t>
    </dgm:pt>
    <dgm:pt modelId="{D7FC26EF-903E-4085-A5C3-18FA7AA36D35}">
      <dgm:prSet phldrT="[文本]"/>
      <dgm:spPr/>
      <dgm:t>
        <a:bodyPr/>
        <a:lstStyle/>
        <a:p>
          <a:r>
            <a:rPr lang="zh-CN" altLang="en-US" dirty="0" smtClean="0"/>
            <a:t>承担的风险程度与所获</a:t>
          </a:r>
        </a:p>
        <a:p>
          <a:r>
            <a:rPr lang="zh-CN" altLang="en-US" dirty="0" smtClean="0"/>
            <a:t>得收益相匹配</a:t>
          </a:r>
          <a:endParaRPr lang="zh-CN" altLang="en-US" dirty="0"/>
        </a:p>
      </dgm:t>
    </dgm:pt>
    <dgm:pt modelId="{897A66A2-3CEA-4DE8-ABCB-94B564A93C04}" type="parTrans" cxnId="{D5E7434B-047A-40B9-B87F-28BE26CBF235}">
      <dgm:prSet/>
      <dgm:spPr/>
      <dgm:t>
        <a:bodyPr/>
        <a:lstStyle/>
        <a:p>
          <a:endParaRPr lang="zh-CN" altLang="en-US"/>
        </a:p>
      </dgm:t>
    </dgm:pt>
    <dgm:pt modelId="{F3B32ECE-C2EC-4258-8165-9782A0F55C44}" type="sibTrans" cxnId="{D5E7434B-047A-40B9-B87F-28BE26CBF235}">
      <dgm:prSet/>
      <dgm:spPr/>
      <dgm:t>
        <a:bodyPr/>
        <a:lstStyle/>
        <a:p>
          <a:endParaRPr lang="zh-CN" altLang="en-US"/>
        </a:p>
      </dgm:t>
    </dgm:pt>
    <dgm:pt modelId="{F38D5763-A881-42BB-B154-FAA5F0A2D4F8}">
      <dgm:prSet phldrT="[文本]"/>
      <dgm:spPr/>
      <dgm:t>
        <a:bodyPr/>
        <a:lstStyle/>
        <a:p>
          <a:r>
            <a:rPr lang="zh-CN" altLang="en-US" dirty="0" smtClean="0"/>
            <a:t>承担的风险要有上限</a:t>
          </a:r>
          <a:endParaRPr lang="zh-CN" altLang="en-US" dirty="0"/>
        </a:p>
      </dgm:t>
    </dgm:pt>
    <dgm:pt modelId="{9981E829-C3B0-4A28-A783-177A4AA0834B}" type="parTrans" cxnId="{1A1AEBB8-0BFE-4A29-B1C2-415766013CDD}">
      <dgm:prSet/>
      <dgm:spPr/>
      <dgm:t>
        <a:bodyPr/>
        <a:lstStyle/>
        <a:p>
          <a:endParaRPr lang="zh-CN" altLang="en-US"/>
        </a:p>
      </dgm:t>
    </dgm:pt>
    <dgm:pt modelId="{45628FB8-A6A4-4842-AB54-51A28EB62B9D}" type="sibTrans" cxnId="{1A1AEBB8-0BFE-4A29-B1C2-415766013CDD}">
      <dgm:prSet/>
      <dgm:spPr/>
      <dgm:t>
        <a:bodyPr/>
        <a:lstStyle/>
        <a:p>
          <a:endParaRPr lang="zh-CN" altLang="en-US"/>
        </a:p>
      </dgm:t>
    </dgm:pt>
    <dgm:pt modelId="{46F9B1A8-C8D4-42C4-A72B-ED131177D3FE}">
      <dgm:prSet phldrT="[文本]"/>
      <dgm:spPr/>
      <dgm:t>
        <a:bodyPr/>
        <a:lstStyle/>
        <a:p>
          <a:r>
            <a:rPr lang="zh-CN" altLang="en-US" dirty="0" smtClean="0"/>
            <a:t>风险由管理</a:t>
          </a:r>
          <a:r>
            <a:rPr lang="en-US" altLang="en-US" dirty="0" smtClean="0"/>
            <a:t>/</a:t>
          </a:r>
          <a:r>
            <a:rPr lang="zh-CN" altLang="en-US" dirty="0" smtClean="0"/>
            <a:t>控制该风险成本最低的一方承担</a:t>
          </a:r>
          <a:endParaRPr lang="zh-CN" altLang="en-US" dirty="0"/>
        </a:p>
      </dgm:t>
    </dgm:pt>
    <dgm:pt modelId="{9D5851D9-4EB7-413C-A5CD-0B3D9B6A4E62}" type="parTrans" cxnId="{43C30F9D-5EF8-4BFB-9DED-9B07BE74F0F3}">
      <dgm:prSet/>
      <dgm:spPr/>
      <dgm:t>
        <a:bodyPr/>
        <a:lstStyle/>
        <a:p>
          <a:endParaRPr lang="zh-CN" altLang="en-US"/>
        </a:p>
      </dgm:t>
    </dgm:pt>
    <dgm:pt modelId="{9BAF2E66-86E3-42E5-8361-C63A6C03B3EC}" type="sibTrans" cxnId="{43C30F9D-5EF8-4BFB-9DED-9B07BE74F0F3}">
      <dgm:prSet/>
      <dgm:spPr/>
      <dgm:t>
        <a:bodyPr/>
        <a:lstStyle/>
        <a:p>
          <a:endParaRPr lang="zh-CN" altLang="en-US"/>
        </a:p>
      </dgm:t>
    </dgm:pt>
    <dgm:pt modelId="{42F33AD3-2B28-4424-A473-429FCB026D14}" type="pres">
      <dgm:prSet presAssocID="{35136E59-93F2-476F-83BE-3EE239FDBB70}" presName="Name0" presStyleCnt="0">
        <dgm:presLayoutVars>
          <dgm:dir/>
          <dgm:resizeHandles val="exact"/>
        </dgm:presLayoutVars>
      </dgm:prSet>
      <dgm:spPr/>
    </dgm:pt>
    <dgm:pt modelId="{8D8B6C0C-E33F-46D3-B051-7683D3A89833}" type="pres">
      <dgm:prSet presAssocID="{35136E59-93F2-476F-83BE-3EE239FDBB70}" presName="arrow" presStyleLbl="bgShp" presStyleIdx="0" presStyleCnt="1"/>
      <dgm:spPr/>
    </dgm:pt>
    <dgm:pt modelId="{EC5483BB-A607-4C09-BBBC-9F06A2D844C6}" type="pres">
      <dgm:prSet presAssocID="{35136E59-93F2-476F-83BE-3EE239FDBB70}" presName="points" presStyleCnt="0"/>
      <dgm:spPr/>
    </dgm:pt>
    <dgm:pt modelId="{79B6998C-D480-460E-B314-262076F6BAF1}" type="pres">
      <dgm:prSet presAssocID="{7BBFF5F7-0026-42A8-8B90-98CC8BD59FEA}" presName="compositeA" presStyleCnt="0"/>
      <dgm:spPr/>
    </dgm:pt>
    <dgm:pt modelId="{0D52A84E-264F-440E-8027-8280284690D0}" type="pres">
      <dgm:prSet presAssocID="{7BBFF5F7-0026-42A8-8B90-98CC8BD59FEA}" presName="textA" presStyleLbl="revTx" presStyleIdx="0" presStyleCnt="4">
        <dgm:presLayoutVars>
          <dgm:bulletEnabled val="1"/>
        </dgm:presLayoutVars>
      </dgm:prSet>
      <dgm:spPr/>
      <dgm:t>
        <a:bodyPr/>
        <a:lstStyle/>
        <a:p>
          <a:endParaRPr lang="zh-CN" altLang="en-US"/>
        </a:p>
      </dgm:t>
    </dgm:pt>
    <dgm:pt modelId="{B334EB25-ABFA-4D43-AD0A-60D6BF447ED5}" type="pres">
      <dgm:prSet presAssocID="{7BBFF5F7-0026-42A8-8B90-98CC8BD59FEA}" presName="circleA" presStyleLbl="node1" presStyleIdx="0" presStyleCnt="4"/>
      <dgm:spPr/>
    </dgm:pt>
    <dgm:pt modelId="{BE36D3DF-7F15-497A-BE58-728DEC4D874B}" type="pres">
      <dgm:prSet presAssocID="{7BBFF5F7-0026-42A8-8B90-98CC8BD59FEA}" presName="spaceA" presStyleCnt="0"/>
      <dgm:spPr/>
    </dgm:pt>
    <dgm:pt modelId="{594BE9FD-8429-48D5-8F27-120CC45F586E}" type="pres">
      <dgm:prSet presAssocID="{655718AB-386E-4598-9D92-F42F83FF70A3}" presName="space" presStyleCnt="0"/>
      <dgm:spPr/>
    </dgm:pt>
    <dgm:pt modelId="{A1B9E860-F8A4-4E0B-9E98-2500875AC50D}" type="pres">
      <dgm:prSet presAssocID="{46F9B1A8-C8D4-42C4-A72B-ED131177D3FE}" presName="compositeB" presStyleCnt="0"/>
      <dgm:spPr/>
    </dgm:pt>
    <dgm:pt modelId="{12C85407-B9FC-4899-8639-0BB45D78265D}" type="pres">
      <dgm:prSet presAssocID="{46F9B1A8-C8D4-42C4-A72B-ED131177D3FE}" presName="textB" presStyleLbl="revTx" presStyleIdx="1" presStyleCnt="4">
        <dgm:presLayoutVars>
          <dgm:bulletEnabled val="1"/>
        </dgm:presLayoutVars>
      </dgm:prSet>
      <dgm:spPr/>
      <dgm:t>
        <a:bodyPr/>
        <a:lstStyle/>
        <a:p>
          <a:endParaRPr lang="zh-CN" altLang="en-US"/>
        </a:p>
      </dgm:t>
    </dgm:pt>
    <dgm:pt modelId="{6623BACF-A6EA-4197-A5A5-BF58500EB47A}" type="pres">
      <dgm:prSet presAssocID="{46F9B1A8-C8D4-42C4-A72B-ED131177D3FE}" presName="circleB" presStyleLbl="node1" presStyleIdx="1" presStyleCnt="4"/>
      <dgm:spPr/>
    </dgm:pt>
    <dgm:pt modelId="{DDC058BB-A5BF-4FA4-A75A-4EAA79701F16}" type="pres">
      <dgm:prSet presAssocID="{46F9B1A8-C8D4-42C4-A72B-ED131177D3FE}" presName="spaceB" presStyleCnt="0"/>
      <dgm:spPr/>
    </dgm:pt>
    <dgm:pt modelId="{0683DE03-9F89-4A54-9DB3-51063154E5FC}" type="pres">
      <dgm:prSet presAssocID="{9BAF2E66-86E3-42E5-8361-C63A6C03B3EC}" presName="space" presStyleCnt="0"/>
      <dgm:spPr/>
    </dgm:pt>
    <dgm:pt modelId="{876C72B6-79B7-4DDF-9225-35775B262AC3}" type="pres">
      <dgm:prSet presAssocID="{D7FC26EF-903E-4085-A5C3-18FA7AA36D35}" presName="compositeA" presStyleCnt="0"/>
      <dgm:spPr/>
    </dgm:pt>
    <dgm:pt modelId="{CCC4516A-7569-4EFF-BE57-D06087E7F00C}" type="pres">
      <dgm:prSet presAssocID="{D7FC26EF-903E-4085-A5C3-18FA7AA36D35}" presName="textA" presStyleLbl="revTx" presStyleIdx="2" presStyleCnt="4">
        <dgm:presLayoutVars>
          <dgm:bulletEnabled val="1"/>
        </dgm:presLayoutVars>
      </dgm:prSet>
      <dgm:spPr/>
      <dgm:t>
        <a:bodyPr/>
        <a:lstStyle/>
        <a:p>
          <a:endParaRPr lang="zh-CN" altLang="en-US"/>
        </a:p>
      </dgm:t>
    </dgm:pt>
    <dgm:pt modelId="{310087EA-0623-4C94-83F4-7FD211729A7E}" type="pres">
      <dgm:prSet presAssocID="{D7FC26EF-903E-4085-A5C3-18FA7AA36D35}" presName="circleA" presStyleLbl="node1" presStyleIdx="2" presStyleCnt="4"/>
      <dgm:spPr/>
    </dgm:pt>
    <dgm:pt modelId="{A4279C24-8236-45D1-8B66-32FC2BDF484D}" type="pres">
      <dgm:prSet presAssocID="{D7FC26EF-903E-4085-A5C3-18FA7AA36D35}" presName="spaceA" presStyleCnt="0"/>
      <dgm:spPr/>
    </dgm:pt>
    <dgm:pt modelId="{D6BDF010-E645-4188-B583-30D010E67054}" type="pres">
      <dgm:prSet presAssocID="{F3B32ECE-C2EC-4258-8165-9782A0F55C44}" presName="space" presStyleCnt="0"/>
      <dgm:spPr/>
    </dgm:pt>
    <dgm:pt modelId="{8E90A633-D9BD-481B-A1ED-CA36C8826376}" type="pres">
      <dgm:prSet presAssocID="{F38D5763-A881-42BB-B154-FAA5F0A2D4F8}" presName="compositeB" presStyleCnt="0"/>
      <dgm:spPr/>
    </dgm:pt>
    <dgm:pt modelId="{DC6ACBBB-BD19-4E34-B12E-87F87522C94C}" type="pres">
      <dgm:prSet presAssocID="{F38D5763-A881-42BB-B154-FAA5F0A2D4F8}" presName="textB" presStyleLbl="revTx" presStyleIdx="3" presStyleCnt="4">
        <dgm:presLayoutVars>
          <dgm:bulletEnabled val="1"/>
        </dgm:presLayoutVars>
      </dgm:prSet>
      <dgm:spPr/>
      <dgm:t>
        <a:bodyPr/>
        <a:lstStyle/>
        <a:p>
          <a:endParaRPr lang="zh-CN" altLang="en-US"/>
        </a:p>
      </dgm:t>
    </dgm:pt>
    <dgm:pt modelId="{17263500-2B45-4B8F-92E8-3DC0C56AF35F}" type="pres">
      <dgm:prSet presAssocID="{F38D5763-A881-42BB-B154-FAA5F0A2D4F8}" presName="circleB" presStyleLbl="node1" presStyleIdx="3" presStyleCnt="4"/>
      <dgm:spPr/>
    </dgm:pt>
    <dgm:pt modelId="{BA752873-E981-4D46-8F42-726A97F7E7BF}" type="pres">
      <dgm:prSet presAssocID="{F38D5763-A881-42BB-B154-FAA5F0A2D4F8}" presName="spaceB" presStyleCnt="0"/>
      <dgm:spPr/>
    </dgm:pt>
  </dgm:ptLst>
  <dgm:cxnLst>
    <dgm:cxn modelId="{43C30F9D-5EF8-4BFB-9DED-9B07BE74F0F3}" srcId="{35136E59-93F2-476F-83BE-3EE239FDBB70}" destId="{46F9B1A8-C8D4-42C4-A72B-ED131177D3FE}" srcOrd="1" destOrd="0" parTransId="{9D5851D9-4EB7-413C-A5CD-0B3D9B6A4E62}" sibTransId="{9BAF2E66-86E3-42E5-8361-C63A6C03B3EC}"/>
    <dgm:cxn modelId="{6AF9B965-34D1-42CA-B73C-FC9C5023931D}" type="presOf" srcId="{46F9B1A8-C8D4-42C4-A72B-ED131177D3FE}" destId="{12C85407-B9FC-4899-8639-0BB45D78265D}" srcOrd="0" destOrd="0" presId="urn:microsoft.com/office/officeart/2005/8/layout/hProcess11"/>
    <dgm:cxn modelId="{1A1AEBB8-0BFE-4A29-B1C2-415766013CDD}" srcId="{35136E59-93F2-476F-83BE-3EE239FDBB70}" destId="{F38D5763-A881-42BB-B154-FAA5F0A2D4F8}" srcOrd="3" destOrd="0" parTransId="{9981E829-C3B0-4A28-A783-177A4AA0834B}" sibTransId="{45628FB8-A6A4-4842-AB54-51A28EB62B9D}"/>
    <dgm:cxn modelId="{C5806EB9-2AD1-411D-AA67-17FFB1BD41F6}" type="presOf" srcId="{D7FC26EF-903E-4085-A5C3-18FA7AA36D35}" destId="{CCC4516A-7569-4EFF-BE57-D06087E7F00C}" srcOrd="0" destOrd="0" presId="urn:microsoft.com/office/officeart/2005/8/layout/hProcess11"/>
    <dgm:cxn modelId="{4537365F-103B-4194-A8F9-63FB09F4C7D1}" type="presOf" srcId="{35136E59-93F2-476F-83BE-3EE239FDBB70}" destId="{42F33AD3-2B28-4424-A473-429FCB026D14}" srcOrd="0" destOrd="0" presId="urn:microsoft.com/office/officeart/2005/8/layout/hProcess11"/>
    <dgm:cxn modelId="{D5E7434B-047A-40B9-B87F-28BE26CBF235}" srcId="{35136E59-93F2-476F-83BE-3EE239FDBB70}" destId="{D7FC26EF-903E-4085-A5C3-18FA7AA36D35}" srcOrd="2" destOrd="0" parTransId="{897A66A2-3CEA-4DE8-ABCB-94B564A93C04}" sibTransId="{F3B32ECE-C2EC-4258-8165-9782A0F55C44}"/>
    <dgm:cxn modelId="{9A2B6395-94CD-44E9-9BE0-F0B8AAC16AE2}" srcId="{35136E59-93F2-476F-83BE-3EE239FDBB70}" destId="{7BBFF5F7-0026-42A8-8B90-98CC8BD59FEA}" srcOrd="0" destOrd="0" parTransId="{2A84822B-09BB-4F4D-BD75-33732462F99B}" sibTransId="{655718AB-386E-4598-9D92-F42F83FF70A3}"/>
    <dgm:cxn modelId="{5FE88C21-C122-4815-A133-30537B85D483}" type="presOf" srcId="{F38D5763-A881-42BB-B154-FAA5F0A2D4F8}" destId="{DC6ACBBB-BD19-4E34-B12E-87F87522C94C}" srcOrd="0" destOrd="0" presId="urn:microsoft.com/office/officeart/2005/8/layout/hProcess11"/>
    <dgm:cxn modelId="{DA2EE2BA-BD67-4092-964A-C33AC83490C3}" type="presOf" srcId="{7BBFF5F7-0026-42A8-8B90-98CC8BD59FEA}" destId="{0D52A84E-264F-440E-8027-8280284690D0}" srcOrd="0" destOrd="0" presId="urn:microsoft.com/office/officeart/2005/8/layout/hProcess11"/>
    <dgm:cxn modelId="{A2E29FDA-42BD-4742-8418-54213A52C54B}" type="presParOf" srcId="{42F33AD3-2B28-4424-A473-429FCB026D14}" destId="{8D8B6C0C-E33F-46D3-B051-7683D3A89833}" srcOrd="0" destOrd="0" presId="urn:microsoft.com/office/officeart/2005/8/layout/hProcess11"/>
    <dgm:cxn modelId="{65FAE364-D170-4CB6-B09A-087B7E3A30F4}" type="presParOf" srcId="{42F33AD3-2B28-4424-A473-429FCB026D14}" destId="{EC5483BB-A607-4C09-BBBC-9F06A2D844C6}" srcOrd="1" destOrd="0" presId="urn:microsoft.com/office/officeart/2005/8/layout/hProcess11"/>
    <dgm:cxn modelId="{EECC9FE0-5EA4-4F74-BE0C-ED37BB31034B}" type="presParOf" srcId="{EC5483BB-A607-4C09-BBBC-9F06A2D844C6}" destId="{79B6998C-D480-460E-B314-262076F6BAF1}" srcOrd="0" destOrd="0" presId="urn:microsoft.com/office/officeart/2005/8/layout/hProcess11"/>
    <dgm:cxn modelId="{EC4F88C1-EC24-4C15-A015-D65616394C40}" type="presParOf" srcId="{79B6998C-D480-460E-B314-262076F6BAF1}" destId="{0D52A84E-264F-440E-8027-8280284690D0}" srcOrd="0" destOrd="0" presId="urn:microsoft.com/office/officeart/2005/8/layout/hProcess11"/>
    <dgm:cxn modelId="{A24B7C12-9F82-44F7-8B9D-7B8756FAB2D9}" type="presParOf" srcId="{79B6998C-D480-460E-B314-262076F6BAF1}" destId="{B334EB25-ABFA-4D43-AD0A-60D6BF447ED5}" srcOrd="1" destOrd="0" presId="urn:microsoft.com/office/officeart/2005/8/layout/hProcess11"/>
    <dgm:cxn modelId="{224C99F4-2DD3-4AE4-A8AE-E27DB0C8F263}" type="presParOf" srcId="{79B6998C-D480-460E-B314-262076F6BAF1}" destId="{BE36D3DF-7F15-497A-BE58-728DEC4D874B}" srcOrd="2" destOrd="0" presId="urn:microsoft.com/office/officeart/2005/8/layout/hProcess11"/>
    <dgm:cxn modelId="{FDB1DE7C-35C9-4BB2-950C-ED4ED6F96A42}" type="presParOf" srcId="{EC5483BB-A607-4C09-BBBC-9F06A2D844C6}" destId="{594BE9FD-8429-48D5-8F27-120CC45F586E}" srcOrd="1" destOrd="0" presId="urn:microsoft.com/office/officeart/2005/8/layout/hProcess11"/>
    <dgm:cxn modelId="{05AFCD2A-779D-4A0B-A881-961418EABC78}" type="presParOf" srcId="{EC5483BB-A607-4C09-BBBC-9F06A2D844C6}" destId="{A1B9E860-F8A4-4E0B-9E98-2500875AC50D}" srcOrd="2" destOrd="0" presId="urn:microsoft.com/office/officeart/2005/8/layout/hProcess11"/>
    <dgm:cxn modelId="{F29FAB16-B0ED-40FB-96E0-FF1DDAC88B4B}" type="presParOf" srcId="{A1B9E860-F8A4-4E0B-9E98-2500875AC50D}" destId="{12C85407-B9FC-4899-8639-0BB45D78265D}" srcOrd="0" destOrd="0" presId="urn:microsoft.com/office/officeart/2005/8/layout/hProcess11"/>
    <dgm:cxn modelId="{03B82E5A-E10B-481F-8F52-70A781E4D73C}" type="presParOf" srcId="{A1B9E860-F8A4-4E0B-9E98-2500875AC50D}" destId="{6623BACF-A6EA-4197-A5A5-BF58500EB47A}" srcOrd="1" destOrd="0" presId="urn:microsoft.com/office/officeart/2005/8/layout/hProcess11"/>
    <dgm:cxn modelId="{BF07FFD6-26C0-43EB-8055-529742BB929E}" type="presParOf" srcId="{A1B9E860-F8A4-4E0B-9E98-2500875AC50D}" destId="{DDC058BB-A5BF-4FA4-A75A-4EAA79701F16}" srcOrd="2" destOrd="0" presId="urn:microsoft.com/office/officeart/2005/8/layout/hProcess11"/>
    <dgm:cxn modelId="{02FE6D39-1739-4458-81BA-5BDE331BD537}" type="presParOf" srcId="{EC5483BB-A607-4C09-BBBC-9F06A2D844C6}" destId="{0683DE03-9F89-4A54-9DB3-51063154E5FC}" srcOrd="3" destOrd="0" presId="urn:microsoft.com/office/officeart/2005/8/layout/hProcess11"/>
    <dgm:cxn modelId="{27C00A67-8A49-4BBD-A914-53FD21520093}" type="presParOf" srcId="{EC5483BB-A607-4C09-BBBC-9F06A2D844C6}" destId="{876C72B6-79B7-4DDF-9225-35775B262AC3}" srcOrd="4" destOrd="0" presId="urn:microsoft.com/office/officeart/2005/8/layout/hProcess11"/>
    <dgm:cxn modelId="{10D67E28-EFD8-4EE4-86A0-AD5FF4B59DF6}" type="presParOf" srcId="{876C72B6-79B7-4DDF-9225-35775B262AC3}" destId="{CCC4516A-7569-4EFF-BE57-D06087E7F00C}" srcOrd="0" destOrd="0" presId="urn:microsoft.com/office/officeart/2005/8/layout/hProcess11"/>
    <dgm:cxn modelId="{26545814-1F99-401A-8537-48127B9D0B44}" type="presParOf" srcId="{876C72B6-79B7-4DDF-9225-35775B262AC3}" destId="{310087EA-0623-4C94-83F4-7FD211729A7E}" srcOrd="1" destOrd="0" presId="urn:microsoft.com/office/officeart/2005/8/layout/hProcess11"/>
    <dgm:cxn modelId="{F37C5A6F-E48C-475C-B1C3-49960C4CB83E}" type="presParOf" srcId="{876C72B6-79B7-4DDF-9225-35775B262AC3}" destId="{A4279C24-8236-45D1-8B66-32FC2BDF484D}" srcOrd="2" destOrd="0" presId="urn:microsoft.com/office/officeart/2005/8/layout/hProcess11"/>
    <dgm:cxn modelId="{C44A68FF-791E-4CAD-B13A-6FDD90D70195}" type="presParOf" srcId="{EC5483BB-A607-4C09-BBBC-9F06A2D844C6}" destId="{D6BDF010-E645-4188-B583-30D010E67054}" srcOrd="5" destOrd="0" presId="urn:microsoft.com/office/officeart/2005/8/layout/hProcess11"/>
    <dgm:cxn modelId="{59A32995-38F3-47FC-98A3-70EE705DD14C}" type="presParOf" srcId="{EC5483BB-A607-4C09-BBBC-9F06A2D844C6}" destId="{8E90A633-D9BD-481B-A1ED-CA36C8826376}" srcOrd="6" destOrd="0" presId="urn:microsoft.com/office/officeart/2005/8/layout/hProcess11"/>
    <dgm:cxn modelId="{23006F0F-428B-4E66-874C-0F334F717B46}" type="presParOf" srcId="{8E90A633-D9BD-481B-A1ED-CA36C8826376}" destId="{DC6ACBBB-BD19-4E34-B12E-87F87522C94C}" srcOrd="0" destOrd="0" presId="urn:microsoft.com/office/officeart/2005/8/layout/hProcess11"/>
    <dgm:cxn modelId="{12370EB2-AB56-41C8-B040-CBD383F19189}" type="presParOf" srcId="{8E90A633-D9BD-481B-A1ED-CA36C8826376}" destId="{17263500-2B45-4B8F-92E8-3DC0C56AF35F}" srcOrd="1" destOrd="0" presId="urn:microsoft.com/office/officeart/2005/8/layout/hProcess11"/>
    <dgm:cxn modelId="{25D64523-167F-4B1C-BF5F-4D4F89C82846}" type="presParOf" srcId="{8E90A633-D9BD-481B-A1ED-CA36C8826376}" destId="{BA752873-E981-4D46-8F42-726A97F7E7BF}" srcOrd="2" destOrd="0" presId="urn:microsoft.com/office/officeart/2005/8/layout/hProcess11"/>
  </dgm:cxnLst>
  <dgm:bg/>
  <dgm:whole/>
</dgm:dataModel>
</file>

<file path=ppt/diagrams/data22.xml><?xml version="1.0" encoding="utf-8"?>
<dgm:dataModel xmlns:dgm="http://schemas.openxmlformats.org/drawingml/2006/diagram" xmlns:a="http://schemas.openxmlformats.org/drawingml/2006/main">
  <dgm:ptLst>
    <dgm:pt modelId="{8F63DD1F-FAE1-4E22-8AD7-7B554DA47240}"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zh-CN" altLang="en-US"/>
        </a:p>
      </dgm:t>
    </dgm:pt>
    <dgm:pt modelId="{3BA862C8-10B9-41BC-A6AF-66E8E50EA6DA}">
      <dgm:prSet phldrT="[文本]"/>
      <dgm:spPr/>
      <dgm:t>
        <a:bodyPr/>
        <a:lstStyle/>
        <a:p>
          <a:r>
            <a:rPr lang="zh-CN" altLang="en-US" dirty="0" smtClean="0"/>
            <a:t>类型转换</a:t>
          </a:r>
          <a:endParaRPr lang="en-US" altLang="zh-CN" dirty="0" smtClean="0"/>
        </a:p>
      </dgm:t>
    </dgm:pt>
    <dgm:pt modelId="{D614B1C5-3490-45B5-8427-C0A006A6C622}" type="parTrans" cxnId="{EDAE7ECC-A3C5-4838-B22A-34BC06AAD0B3}">
      <dgm:prSet/>
      <dgm:spPr/>
      <dgm:t>
        <a:bodyPr/>
        <a:lstStyle/>
        <a:p>
          <a:endParaRPr lang="zh-CN" altLang="en-US"/>
        </a:p>
      </dgm:t>
    </dgm:pt>
    <dgm:pt modelId="{4C7A3A5B-FEDB-483D-8502-C5CD991292EA}" type="sibTrans" cxnId="{EDAE7ECC-A3C5-4838-B22A-34BC06AAD0B3}">
      <dgm:prSet/>
      <dgm:spPr/>
      <dgm:t>
        <a:bodyPr/>
        <a:lstStyle/>
        <a:p>
          <a:endParaRPr lang="zh-CN" altLang="en-US"/>
        </a:p>
      </dgm:t>
    </dgm:pt>
    <dgm:pt modelId="{0D6FED2B-93C0-4A1A-B1B8-89CADB9E920F}">
      <dgm:prSet phldrT="[文本]"/>
      <dgm:spPr/>
      <dgm:t>
        <a:bodyPr/>
        <a:lstStyle/>
        <a:p>
          <a:r>
            <a:rPr lang="zh-CN" altLang="en-US" dirty="0" smtClean="0"/>
            <a:t>期限调整</a:t>
          </a:r>
          <a:endParaRPr lang="zh-CN" altLang="en-US" dirty="0"/>
        </a:p>
      </dgm:t>
    </dgm:pt>
    <dgm:pt modelId="{8418E3C0-45FB-42D5-9C00-3D21A9727B74}" type="parTrans" cxnId="{BC5DDA39-6922-4DEF-9CD3-30C8884CD154}">
      <dgm:prSet/>
      <dgm:spPr/>
      <dgm:t>
        <a:bodyPr/>
        <a:lstStyle/>
        <a:p>
          <a:endParaRPr lang="zh-CN" altLang="en-US"/>
        </a:p>
      </dgm:t>
    </dgm:pt>
    <dgm:pt modelId="{C1E302B9-243D-4B15-A0E3-3DD4EE1D1F0D}" type="sibTrans" cxnId="{BC5DDA39-6922-4DEF-9CD3-30C8884CD154}">
      <dgm:prSet/>
      <dgm:spPr/>
      <dgm:t>
        <a:bodyPr/>
        <a:lstStyle/>
        <a:p>
          <a:endParaRPr lang="zh-CN" altLang="en-US"/>
        </a:p>
      </dgm:t>
    </dgm:pt>
    <dgm:pt modelId="{E8D1406A-A80B-4BB9-AD83-34EACD4F1A25}" type="pres">
      <dgm:prSet presAssocID="{8F63DD1F-FAE1-4E22-8AD7-7B554DA47240}" presName="compositeShape" presStyleCnt="0">
        <dgm:presLayoutVars>
          <dgm:chMax val="2"/>
          <dgm:dir/>
          <dgm:resizeHandles val="exact"/>
        </dgm:presLayoutVars>
      </dgm:prSet>
      <dgm:spPr/>
      <dgm:t>
        <a:bodyPr/>
        <a:lstStyle/>
        <a:p>
          <a:endParaRPr lang="zh-CN" altLang="en-US"/>
        </a:p>
      </dgm:t>
    </dgm:pt>
    <dgm:pt modelId="{3A613A97-E0BA-4238-81D7-8932CE1EF044}" type="pres">
      <dgm:prSet presAssocID="{8F63DD1F-FAE1-4E22-8AD7-7B554DA47240}" presName="divider" presStyleLbl="fgShp" presStyleIdx="0" presStyleCnt="1"/>
      <dgm:spPr/>
    </dgm:pt>
    <dgm:pt modelId="{BD1E1E76-4B55-4A41-B7C6-B05E747EF524}" type="pres">
      <dgm:prSet presAssocID="{3BA862C8-10B9-41BC-A6AF-66E8E50EA6DA}" presName="downArrow" presStyleLbl="node1" presStyleIdx="0" presStyleCnt="2"/>
      <dgm:spPr/>
    </dgm:pt>
    <dgm:pt modelId="{C0A1858A-0B8A-421C-A2B5-9EB1C1936FB4}" type="pres">
      <dgm:prSet presAssocID="{3BA862C8-10B9-41BC-A6AF-66E8E50EA6DA}" presName="downArrowText" presStyleLbl="revTx" presStyleIdx="0" presStyleCnt="2">
        <dgm:presLayoutVars>
          <dgm:bulletEnabled val="1"/>
        </dgm:presLayoutVars>
      </dgm:prSet>
      <dgm:spPr/>
      <dgm:t>
        <a:bodyPr/>
        <a:lstStyle/>
        <a:p>
          <a:endParaRPr lang="zh-CN" altLang="en-US"/>
        </a:p>
      </dgm:t>
    </dgm:pt>
    <dgm:pt modelId="{28F90ACA-651C-4C9F-87C0-3DA36DF114F3}" type="pres">
      <dgm:prSet presAssocID="{0D6FED2B-93C0-4A1A-B1B8-89CADB9E920F}" presName="upArrow" presStyleLbl="node1" presStyleIdx="1" presStyleCnt="2"/>
      <dgm:spPr/>
    </dgm:pt>
    <dgm:pt modelId="{08C1F453-B1EA-418A-9F83-E9D53CA5B3DD}" type="pres">
      <dgm:prSet presAssocID="{0D6FED2B-93C0-4A1A-B1B8-89CADB9E920F}" presName="upArrowText" presStyleLbl="revTx" presStyleIdx="1" presStyleCnt="2">
        <dgm:presLayoutVars>
          <dgm:bulletEnabled val="1"/>
        </dgm:presLayoutVars>
      </dgm:prSet>
      <dgm:spPr/>
      <dgm:t>
        <a:bodyPr/>
        <a:lstStyle/>
        <a:p>
          <a:endParaRPr lang="zh-CN" altLang="en-US"/>
        </a:p>
      </dgm:t>
    </dgm:pt>
  </dgm:ptLst>
  <dgm:cxnLst>
    <dgm:cxn modelId="{BC5DDA39-6922-4DEF-9CD3-30C8884CD154}" srcId="{8F63DD1F-FAE1-4E22-8AD7-7B554DA47240}" destId="{0D6FED2B-93C0-4A1A-B1B8-89CADB9E920F}" srcOrd="1" destOrd="0" parTransId="{8418E3C0-45FB-42D5-9C00-3D21A9727B74}" sibTransId="{C1E302B9-243D-4B15-A0E3-3DD4EE1D1F0D}"/>
    <dgm:cxn modelId="{A2EAEB83-67BA-4917-BA01-E55A7864A4E5}" type="presOf" srcId="{3BA862C8-10B9-41BC-A6AF-66E8E50EA6DA}" destId="{C0A1858A-0B8A-421C-A2B5-9EB1C1936FB4}" srcOrd="0" destOrd="0" presId="urn:microsoft.com/office/officeart/2005/8/layout/arrow3"/>
    <dgm:cxn modelId="{1BD713E6-7B92-42B8-BAB9-8BEA40A197A5}" type="presOf" srcId="{0D6FED2B-93C0-4A1A-B1B8-89CADB9E920F}" destId="{08C1F453-B1EA-418A-9F83-E9D53CA5B3DD}" srcOrd="0" destOrd="0" presId="urn:microsoft.com/office/officeart/2005/8/layout/arrow3"/>
    <dgm:cxn modelId="{C8EC980C-5A61-40AC-B88D-FF1D4FAD0AA6}" type="presOf" srcId="{8F63DD1F-FAE1-4E22-8AD7-7B554DA47240}" destId="{E8D1406A-A80B-4BB9-AD83-34EACD4F1A25}" srcOrd="0" destOrd="0" presId="urn:microsoft.com/office/officeart/2005/8/layout/arrow3"/>
    <dgm:cxn modelId="{EDAE7ECC-A3C5-4838-B22A-34BC06AAD0B3}" srcId="{8F63DD1F-FAE1-4E22-8AD7-7B554DA47240}" destId="{3BA862C8-10B9-41BC-A6AF-66E8E50EA6DA}" srcOrd="0" destOrd="0" parTransId="{D614B1C5-3490-45B5-8427-C0A006A6C622}" sibTransId="{4C7A3A5B-FEDB-483D-8502-C5CD991292EA}"/>
    <dgm:cxn modelId="{E180C5C8-2FAB-44E7-AB29-0850CF4931D0}" type="presParOf" srcId="{E8D1406A-A80B-4BB9-AD83-34EACD4F1A25}" destId="{3A613A97-E0BA-4238-81D7-8932CE1EF044}" srcOrd="0" destOrd="0" presId="urn:microsoft.com/office/officeart/2005/8/layout/arrow3"/>
    <dgm:cxn modelId="{0C49A9F3-24AF-43FF-83B6-EB6210E511FA}" type="presParOf" srcId="{E8D1406A-A80B-4BB9-AD83-34EACD4F1A25}" destId="{BD1E1E76-4B55-4A41-B7C6-B05E747EF524}" srcOrd="1" destOrd="0" presId="urn:microsoft.com/office/officeart/2005/8/layout/arrow3"/>
    <dgm:cxn modelId="{AE8445B7-A3F0-4E9B-AF25-6E19D3C68317}" type="presParOf" srcId="{E8D1406A-A80B-4BB9-AD83-34EACD4F1A25}" destId="{C0A1858A-0B8A-421C-A2B5-9EB1C1936FB4}" srcOrd="2" destOrd="0" presId="urn:microsoft.com/office/officeart/2005/8/layout/arrow3"/>
    <dgm:cxn modelId="{491B3C9D-6446-46B7-BDDB-1E385186C602}" type="presParOf" srcId="{E8D1406A-A80B-4BB9-AD83-34EACD4F1A25}" destId="{28F90ACA-651C-4C9F-87C0-3DA36DF114F3}" srcOrd="3" destOrd="0" presId="urn:microsoft.com/office/officeart/2005/8/layout/arrow3"/>
    <dgm:cxn modelId="{1D05AAEC-FC41-4CCB-A509-1B671D5B714A}" type="presParOf" srcId="{E8D1406A-A80B-4BB9-AD83-34EACD4F1A25}" destId="{08C1F453-B1EA-418A-9F83-E9D53CA5B3DD}" srcOrd="4" destOrd="0" presId="urn:microsoft.com/office/officeart/2005/8/layout/arrow3"/>
  </dgm:cxnLst>
  <dgm:bg/>
  <dgm:whole/>
</dgm:dataModel>
</file>

<file path=ppt/diagrams/data23.xml><?xml version="1.0" encoding="utf-8"?>
<dgm:dataModel xmlns:dgm="http://schemas.openxmlformats.org/drawingml/2006/diagram" xmlns:a="http://schemas.openxmlformats.org/drawingml/2006/main">
  <dgm:ptLst>
    <dgm:pt modelId="{8BFAAD35-7FF1-4140-B14C-0B00CB54E9D8}" type="doc">
      <dgm:prSet loTypeId="urn:microsoft.com/office/officeart/2005/8/layout/arrow5" loCatId="relationship" qsTypeId="urn:microsoft.com/office/officeart/2005/8/quickstyle/3d5" qsCatId="3D" csTypeId="urn:microsoft.com/office/officeart/2005/8/colors/accent1_2" csCatId="accent1" phldr="1"/>
      <dgm:spPr/>
      <dgm:t>
        <a:bodyPr/>
        <a:lstStyle/>
        <a:p>
          <a:endParaRPr lang="zh-CN" altLang="en-US"/>
        </a:p>
      </dgm:t>
    </dgm:pt>
    <dgm:pt modelId="{FD4CB502-647A-424E-870F-68A0A3AC2F55}">
      <dgm:prSet phldrT="[文本]"/>
      <dgm:spPr/>
      <dgm:t>
        <a:bodyPr/>
        <a:lstStyle/>
        <a:p>
          <a:r>
            <a:rPr lang="zh-CN" altLang="en-US" dirty="0" smtClean="0"/>
            <a:t>业务对冲</a:t>
          </a:r>
          <a:endParaRPr lang="zh-CN" altLang="en-US" dirty="0"/>
        </a:p>
      </dgm:t>
    </dgm:pt>
    <dgm:pt modelId="{38A5BD21-4EC8-43EC-8BB3-7F53D23C204D}" type="parTrans" cxnId="{9108CAA7-6C9B-4595-A3C9-0426FF6399E2}">
      <dgm:prSet/>
      <dgm:spPr/>
      <dgm:t>
        <a:bodyPr/>
        <a:lstStyle/>
        <a:p>
          <a:endParaRPr lang="zh-CN" altLang="en-US"/>
        </a:p>
      </dgm:t>
    </dgm:pt>
    <dgm:pt modelId="{6A16C9D5-FC53-4DD8-8F42-7C1B0A796D4E}" type="sibTrans" cxnId="{9108CAA7-6C9B-4595-A3C9-0426FF6399E2}">
      <dgm:prSet/>
      <dgm:spPr/>
      <dgm:t>
        <a:bodyPr/>
        <a:lstStyle/>
        <a:p>
          <a:endParaRPr lang="zh-CN" altLang="en-US"/>
        </a:p>
      </dgm:t>
    </dgm:pt>
    <dgm:pt modelId="{D89CE5A6-07AC-48F7-AE64-A64F974F6B67}">
      <dgm:prSet phldrT="[文本]"/>
      <dgm:spPr/>
      <dgm:t>
        <a:bodyPr/>
        <a:lstStyle/>
        <a:p>
          <a:r>
            <a:rPr lang="zh-CN" altLang="en-US" dirty="0" smtClean="0"/>
            <a:t>周期对冲</a:t>
          </a:r>
          <a:endParaRPr lang="zh-CN" altLang="en-US" dirty="0"/>
        </a:p>
      </dgm:t>
    </dgm:pt>
    <dgm:pt modelId="{4B3C0921-2982-44CC-8C43-114E9C144A61}" type="parTrans" cxnId="{118ED02E-B5B3-407B-B929-68700A4CDE98}">
      <dgm:prSet/>
      <dgm:spPr/>
      <dgm:t>
        <a:bodyPr/>
        <a:lstStyle/>
        <a:p>
          <a:endParaRPr lang="zh-CN" altLang="en-US"/>
        </a:p>
      </dgm:t>
    </dgm:pt>
    <dgm:pt modelId="{EC72815D-0AEF-4884-BE35-EE7D39CD5656}" type="sibTrans" cxnId="{118ED02E-B5B3-407B-B929-68700A4CDE98}">
      <dgm:prSet/>
      <dgm:spPr/>
      <dgm:t>
        <a:bodyPr/>
        <a:lstStyle/>
        <a:p>
          <a:endParaRPr lang="zh-CN" altLang="en-US"/>
        </a:p>
      </dgm:t>
    </dgm:pt>
    <dgm:pt modelId="{5C35FFA5-B6F9-4485-8A11-816190869B22}" type="pres">
      <dgm:prSet presAssocID="{8BFAAD35-7FF1-4140-B14C-0B00CB54E9D8}" presName="diagram" presStyleCnt="0">
        <dgm:presLayoutVars>
          <dgm:dir/>
          <dgm:resizeHandles val="exact"/>
        </dgm:presLayoutVars>
      </dgm:prSet>
      <dgm:spPr/>
      <dgm:t>
        <a:bodyPr/>
        <a:lstStyle/>
        <a:p>
          <a:endParaRPr lang="zh-CN" altLang="en-US"/>
        </a:p>
      </dgm:t>
    </dgm:pt>
    <dgm:pt modelId="{CC66CFAC-C28C-41BA-A4EF-9A9AE8ECA4CC}" type="pres">
      <dgm:prSet presAssocID="{FD4CB502-647A-424E-870F-68A0A3AC2F55}" presName="arrow" presStyleLbl="node1" presStyleIdx="0" presStyleCnt="2">
        <dgm:presLayoutVars>
          <dgm:bulletEnabled val="1"/>
        </dgm:presLayoutVars>
      </dgm:prSet>
      <dgm:spPr/>
      <dgm:t>
        <a:bodyPr/>
        <a:lstStyle/>
        <a:p>
          <a:endParaRPr lang="zh-CN" altLang="en-US"/>
        </a:p>
      </dgm:t>
    </dgm:pt>
    <dgm:pt modelId="{E2BF6036-8FEB-4815-A34E-3F47E85CC3ED}" type="pres">
      <dgm:prSet presAssocID="{D89CE5A6-07AC-48F7-AE64-A64F974F6B67}" presName="arrow" presStyleLbl="node1" presStyleIdx="1" presStyleCnt="2">
        <dgm:presLayoutVars>
          <dgm:bulletEnabled val="1"/>
        </dgm:presLayoutVars>
      </dgm:prSet>
      <dgm:spPr/>
      <dgm:t>
        <a:bodyPr/>
        <a:lstStyle/>
        <a:p>
          <a:endParaRPr lang="zh-CN" altLang="en-US"/>
        </a:p>
      </dgm:t>
    </dgm:pt>
  </dgm:ptLst>
  <dgm:cxnLst>
    <dgm:cxn modelId="{E84FF4F4-9E6D-4B9F-BB4E-39B880DA94DF}" type="presOf" srcId="{D89CE5A6-07AC-48F7-AE64-A64F974F6B67}" destId="{E2BF6036-8FEB-4815-A34E-3F47E85CC3ED}" srcOrd="0" destOrd="0" presId="urn:microsoft.com/office/officeart/2005/8/layout/arrow5"/>
    <dgm:cxn modelId="{9108CAA7-6C9B-4595-A3C9-0426FF6399E2}" srcId="{8BFAAD35-7FF1-4140-B14C-0B00CB54E9D8}" destId="{FD4CB502-647A-424E-870F-68A0A3AC2F55}" srcOrd="0" destOrd="0" parTransId="{38A5BD21-4EC8-43EC-8BB3-7F53D23C204D}" sibTransId="{6A16C9D5-FC53-4DD8-8F42-7C1B0A796D4E}"/>
    <dgm:cxn modelId="{AC51E082-5279-4DC2-A21B-B5CD0F77FF17}" type="presOf" srcId="{8BFAAD35-7FF1-4140-B14C-0B00CB54E9D8}" destId="{5C35FFA5-B6F9-4485-8A11-816190869B22}" srcOrd="0" destOrd="0" presId="urn:microsoft.com/office/officeart/2005/8/layout/arrow5"/>
    <dgm:cxn modelId="{118ED02E-B5B3-407B-B929-68700A4CDE98}" srcId="{8BFAAD35-7FF1-4140-B14C-0B00CB54E9D8}" destId="{D89CE5A6-07AC-48F7-AE64-A64F974F6B67}" srcOrd="1" destOrd="0" parTransId="{4B3C0921-2982-44CC-8C43-114E9C144A61}" sibTransId="{EC72815D-0AEF-4884-BE35-EE7D39CD5656}"/>
    <dgm:cxn modelId="{400D800B-53AE-4E61-A577-6741AA4FFF20}" type="presOf" srcId="{FD4CB502-647A-424E-870F-68A0A3AC2F55}" destId="{CC66CFAC-C28C-41BA-A4EF-9A9AE8ECA4CC}" srcOrd="0" destOrd="0" presId="urn:microsoft.com/office/officeart/2005/8/layout/arrow5"/>
    <dgm:cxn modelId="{8730138C-B5A5-42B8-BD24-F277D6F33C9D}" type="presParOf" srcId="{5C35FFA5-B6F9-4485-8A11-816190869B22}" destId="{CC66CFAC-C28C-41BA-A4EF-9A9AE8ECA4CC}" srcOrd="0" destOrd="0" presId="urn:microsoft.com/office/officeart/2005/8/layout/arrow5"/>
    <dgm:cxn modelId="{0468F44C-CA46-4BB7-89F2-92BDB2D54861}" type="presParOf" srcId="{5C35FFA5-B6F9-4485-8A11-816190869B22}" destId="{E2BF6036-8FEB-4815-A34E-3F47E85CC3ED}" srcOrd="1" destOrd="0" presId="urn:microsoft.com/office/officeart/2005/8/layout/arrow5"/>
  </dgm:cxnLst>
  <dgm:bg/>
  <dgm:whole/>
</dgm:dataModel>
</file>

<file path=ppt/diagrams/data3.xml><?xml version="1.0" encoding="utf-8"?>
<dgm:dataModel xmlns:dgm="http://schemas.openxmlformats.org/drawingml/2006/diagram" xmlns:a="http://schemas.openxmlformats.org/drawingml/2006/main">
  <dgm:ptLst>
    <dgm:pt modelId="{A71A5347-CB6B-41D8-A008-9032BA66253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zh-CN" altLang="en-US"/>
        </a:p>
      </dgm:t>
    </dgm:pt>
    <dgm:pt modelId="{7A9A4065-12ED-4D44-AED6-81958D468664}">
      <dgm:prSet phldrT="[文本]"/>
      <dgm:spPr/>
      <dgm:t>
        <a:bodyPr/>
        <a:lstStyle/>
        <a:p>
          <a:r>
            <a:rPr lang="zh-CN" altLang="en-US" dirty="0" smtClean="0"/>
            <a:t>非经营性项目（类</a:t>
          </a:r>
          <a:r>
            <a:rPr lang="en-US" altLang="zh-CN" dirty="0" smtClean="0"/>
            <a:t>BT</a:t>
          </a:r>
          <a:r>
            <a:rPr lang="zh-CN" altLang="en-US" dirty="0" smtClean="0"/>
            <a:t>项目）</a:t>
          </a:r>
          <a:endParaRPr lang="zh-CN" altLang="en-US" dirty="0"/>
        </a:p>
      </dgm:t>
    </dgm:pt>
    <dgm:pt modelId="{C6E7C690-2DDE-412F-AEDD-E08D2AC9DB73}" type="parTrans" cxnId="{73109AD1-2B74-4733-BA92-4ADF57DF6893}">
      <dgm:prSet/>
      <dgm:spPr/>
      <dgm:t>
        <a:bodyPr/>
        <a:lstStyle/>
        <a:p>
          <a:endParaRPr lang="zh-CN" altLang="en-US"/>
        </a:p>
      </dgm:t>
    </dgm:pt>
    <dgm:pt modelId="{EDEBF560-4CB2-4FB9-9F07-2BC2C259879B}" type="sibTrans" cxnId="{73109AD1-2B74-4733-BA92-4ADF57DF6893}">
      <dgm:prSet/>
      <dgm:spPr/>
      <dgm:t>
        <a:bodyPr/>
        <a:lstStyle/>
        <a:p>
          <a:endParaRPr lang="zh-CN" altLang="en-US"/>
        </a:p>
      </dgm:t>
    </dgm:pt>
    <dgm:pt modelId="{EF76AF70-5A41-44F4-A54C-18241995BEC7}">
      <dgm:prSet phldrT="[文本]"/>
      <dgm:spPr/>
      <dgm:t>
        <a:bodyPr/>
        <a:lstStyle/>
        <a:p>
          <a:r>
            <a:rPr lang="zh-CN" altLang="en-US" dirty="0" smtClean="0"/>
            <a:t>弱经营性项目</a:t>
          </a:r>
          <a:endParaRPr lang="zh-CN" altLang="en-US" dirty="0"/>
        </a:p>
      </dgm:t>
    </dgm:pt>
    <dgm:pt modelId="{3ECE43A4-6BDB-4438-99C0-D17BBCC8C7D4}" type="parTrans" cxnId="{639A3712-D0DE-4DF1-AC7E-4F26CD4C911F}">
      <dgm:prSet/>
      <dgm:spPr/>
      <dgm:t>
        <a:bodyPr/>
        <a:lstStyle/>
        <a:p>
          <a:endParaRPr lang="zh-CN" altLang="en-US"/>
        </a:p>
      </dgm:t>
    </dgm:pt>
    <dgm:pt modelId="{F6744293-B5C4-4B25-8076-21D37AD23DE8}" type="sibTrans" cxnId="{639A3712-D0DE-4DF1-AC7E-4F26CD4C911F}">
      <dgm:prSet/>
      <dgm:spPr/>
      <dgm:t>
        <a:bodyPr/>
        <a:lstStyle/>
        <a:p>
          <a:endParaRPr lang="zh-CN" altLang="en-US"/>
        </a:p>
      </dgm:t>
    </dgm:pt>
    <dgm:pt modelId="{9DC5A4F4-3CB4-4EC1-98B4-24F26A7C6D69}">
      <dgm:prSet phldrT="[文本]"/>
      <dgm:spPr/>
      <dgm:t>
        <a:bodyPr/>
        <a:lstStyle/>
        <a:p>
          <a:r>
            <a:rPr lang="zh-CN" altLang="en-US" dirty="0" smtClean="0"/>
            <a:t>经营性项目（</a:t>
          </a:r>
          <a:r>
            <a:rPr lang="en-US" altLang="zh-CN" dirty="0" smtClean="0"/>
            <a:t>BOT</a:t>
          </a:r>
          <a:r>
            <a:rPr lang="zh-CN" altLang="en-US" dirty="0" smtClean="0"/>
            <a:t>、</a:t>
          </a:r>
          <a:r>
            <a:rPr lang="en-US" altLang="zh-CN" dirty="0" smtClean="0"/>
            <a:t>TOT</a:t>
          </a:r>
          <a:r>
            <a:rPr lang="zh-CN" altLang="en-US" dirty="0" smtClean="0"/>
            <a:t>等）</a:t>
          </a:r>
          <a:endParaRPr lang="zh-CN" altLang="en-US" dirty="0"/>
        </a:p>
      </dgm:t>
    </dgm:pt>
    <dgm:pt modelId="{4E3B0F3B-F6FB-4A68-9A58-5B220FD28D58}" type="parTrans" cxnId="{D220B91A-EE17-44EA-B6E1-34E15652D36C}">
      <dgm:prSet/>
      <dgm:spPr/>
      <dgm:t>
        <a:bodyPr/>
        <a:lstStyle/>
        <a:p>
          <a:endParaRPr lang="zh-CN" altLang="en-US"/>
        </a:p>
      </dgm:t>
    </dgm:pt>
    <dgm:pt modelId="{D737F663-4DF8-4289-A3BF-423A5A4D6120}" type="sibTrans" cxnId="{D220B91A-EE17-44EA-B6E1-34E15652D36C}">
      <dgm:prSet/>
      <dgm:spPr/>
      <dgm:t>
        <a:bodyPr/>
        <a:lstStyle/>
        <a:p>
          <a:endParaRPr lang="zh-CN" altLang="en-US"/>
        </a:p>
      </dgm:t>
    </dgm:pt>
    <dgm:pt modelId="{C77F4E46-EAFD-48FA-BC3E-6FD398E06653}" type="pres">
      <dgm:prSet presAssocID="{A71A5347-CB6B-41D8-A008-9032BA662532}" presName="CompostProcess" presStyleCnt="0">
        <dgm:presLayoutVars>
          <dgm:dir/>
          <dgm:resizeHandles val="exact"/>
        </dgm:presLayoutVars>
      </dgm:prSet>
      <dgm:spPr/>
      <dgm:t>
        <a:bodyPr/>
        <a:lstStyle/>
        <a:p>
          <a:endParaRPr lang="zh-CN" altLang="en-US"/>
        </a:p>
      </dgm:t>
    </dgm:pt>
    <dgm:pt modelId="{147CDBD7-E587-4E98-BBBA-8434F10F31F3}" type="pres">
      <dgm:prSet presAssocID="{A71A5347-CB6B-41D8-A008-9032BA662532}" presName="arrow" presStyleLbl="bgShp" presStyleIdx="0" presStyleCnt="1"/>
      <dgm:spPr/>
    </dgm:pt>
    <dgm:pt modelId="{1802732E-3372-40C0-81C4-156638B7EE2F}" type="pres">
      <dgm:prSet presAssocID="{A71A5347-CB6B-41D8-A008-9032BA662532}" presName="linearProcess" presStyleCnt="0"/>
      <dgm:spPr/>
    </dgm:pt>
    <dgm:pt modelId="{D280B59F-6677-4500-970C-3A282F794DE7}" type="pres">
      <dgm:prSet presAssocID="{7A9A4065-12ED-4D44-AED6-81958D468664}" presName="textNode" presStyleLbl="node1" presStyleIdx="0" presStyleCnt="3">
        <dgm:presLayoutVars>
          <dgm:bulletEnabled val="1"/>
        </dgm:presLayoutVars>
      </dgm:prSet>
      <dgm:spPr/>
      <dgm:t>
        <a:bodyPr/>
        <a:lstStyle/>
        <a:p>
          <a:endParaRPr lang="zh-CN" altLang="en-US"/>
        </a:p>
      </dgm:t>
    </dgm:pt>
    <dgm:pt modelId="{B386759C-9EE4-42C5-8886-604D57A33BD1}" type="pres">
      <dgm:prSet presAssocID="{EDEBF560-4CB2-4FB9-9F07-2BC2C259879B}" presName="sibTrans" presStyleCnt="0"/>
      <dgm:spPr/>
    </dgm:pt>
    <dgm:pt modelId="{E6814CA6-3C8A-49C0-8F35-044BB2D3E2B3}" type="pres">
      <dgm:prSet presAssocID="{EF76AF70-5A41-44F4-A54C-18241995BEC7}" presName="textNode" presStyleLbl="node1" presStyleIdx="1" presStyleCnt="3">
        <dgm:presLayoutVars>
          <dgm:bulletEnabled val="1"/>
        </dgm:presLayoutVars>
      </dgm:prSet>
      <dgm:spPr/>
      <dgm:t>
        <a:bodyPr/>
        <a:lstStyle/>
        <a:p>
          <a:endParaRPr lang="zh-CN" altLang="en-US"/>
        </a:p>
      </dgm:t>
    </dgm:pt>
    <dgm:pt modelId="{8DA1BCD5-0289-4A6B-A985-7B919D45CE68}" type="pres">
      <dgm:prSet presAssocID="{F6744293-B5C4-4B25-8076-21D37AD23DE8}" presName="sibTrans" presStyleCnt="0"/>
      <dgm:spPr/>
    </dgm:pt>
    <dgm:pt modelId="{479560F4-30A9-4AFC-8526-4F9848957777}" type="pres">
      <dgm:prSet presAssocID="{9DC5A4F4-3CB4-4EC1-98B4-24F26A7C6D69}" presName="textNode" presStyleLbl="node1" presStyleIdx="2" presStyleCnt="3">
        <dgm:presLayoutVars>
          <dgm:bulletEnabled val="1"/>
        </dgm:presLayoutVars>
      </dgm:prSet>
      <dgm:spPr/>
      <dgm:t>
        <a:bodyPr/>
        <a:lstStyle/>
        <a:p>
          <a:endParaRPr lang="zh-CN" altLang="en-US"/>
        </a:p>
      </dgm:t>
    </dgm:pt>
  </dgm:ptLst>
  <dgm:cxnLst>
    <dgm:cxn modelId="{D220B91A-EE17-44EA-B6E1-34E15652D36C}" srcId="{A71A5347-CB6B-41D8-A008-9032BA662532}" destId="{9DC5A4F4-3CB4-4EC1-98B4-24F26A7C6D69}" srcOrd="2" destOrd="0" parTransId="{4E3B0F3B-F6FB-4A68-9A58-5B220FD28D58}" sibTransId="{D737F663-4DF8-4289-A3BF-423A5A4D6120}"/>
    <dgm:cxn modelId="{639A3712-D0DE-4DF1-AC7E-4F26CD4C911F}" srcId="{A71A5347-CB6B-41D8-A008-9032BA662532}" destId="{EF76AF70-5A41-44F4-A54C-18241995BEC7}" srcOrd="1" destOrd="0" parTransId="{3ECE43A4-6BDB-4438-99C0-D17BBCC8C7D4}" sibTransId="{F6744293-B5C4-4B25-8076-21D37AD23DE8}"/>
    <dgm:cxn modelId="{73109AD1-2B74-4733-BA92-4ADF57DF6893}" srcId="{A71A5347-CB6B-41D8-A008-9032BA662532}" destId="{7A9A4065-12ED-4D44-AED6-81958D468664}" srcOrd="0" destOrd="0" parTransId="{C6E7C690-2DDE-412F-AEDD-E08D2AC9DB73}" sibTransId="{EDEBF560-4CB2-4FB9-9F07-2BC2C259879B}"/>
    <dgm:cxn modelId="{18EC0638-4FAA-45EF-99ED-F313C64CA1A9}" type="presOf" srcId="{EF76AF70-5A41-44F4-A54C-18241995BEC7}" destId="{E6814CA6-3C8A-49C0-8F35-044BB2D3E2B3}" srcOrd="0" destOrd="0" presId="urn:microsoft.com/office/officeart/2005/8/layout/hProcess9"/>
    <dgm:cxn modelId="{6E8DCF38-BFC9-4F5B-B2B1-F551EE66BF40}" type="presOf" srcId="{9DC5A4F4-3CB4-4EC1-98B4-24F26A7C6D69}" destId="{479560F4-30A9-4AFC-8526-4F9848957777}" srcOrd="0" destOrd="0" presId="urn:microsoft.com/office/officeart/2005/8/layout/hProcess9"/>
    <dgm:cxn modelId="{D3C5C747-2B14-498A-B939-B5BBE00121FC}" type="presOf" srcId="{7A9A4065-12ED-4D44-AED6-81958D468664}" destId="{D280B59F-6677-4500-970C-3A282F794DE7}" srcOrd="0" destOrd="0" presId="urn:microsoft.com/office/officeart/2005/8/layout/hProcess9"/>
    <dgm:cxn modelId="{3F343202-502E-4213-885C-ACCE18EA527D}" type="presOf" srcId="{A71A5347-CB6B-41D8-A008-9032BA662532}" destId="{C77F4E46-EAFD-48FA-BC3E-6FD398E06653}" srcOrd="0" destOrd="0" presId="urn:microsoft.com/office/officeart/2005/8/layout/hProcess9"/>
    <dgm:cxn modelId="{55DF5F24-6F38-48C1-8EA9-8A5025DE8026}" type="presParOf" srcId="{C77F4E46-EAFD-48FA-BC3E-6FD398E06653}" destId="{147CDBD7-E587-4E98-BBBA-8434F10F31F3}" srcOrd="0" destOrd="0" presId="urn:microsoft.com/office/officeart/2005/8/layout/hProcess9"/>
    <dgm:cxn modelId="{7705AA54-E8EA-49BF-B9C8-2777F82A505A}" type="presParOf" srcId="{C77F4E46-EAFD-48FA-BC3E-6FD398E06653}" destId="{1802732E-3372-40C0-81C4-156638B7EE2F}" srcOrd="1" destOrd="0" presId="urn:microsoft.com/office/officeart/2005/8/layout/hProcess9"/>
    <dgm:cxn modelId="{5CAEDE5F-8F97-44DE-A5FF-85C91BD5B6C9}" type="presParOf" srcId="{1802732E-3372-40C0-81C4-156638B7EE2F}" destId="{D280B59F-6677-4500-970C-3A282F794DE7}" srcOrd="0" destOrd="0" presId="urn:microsoft.com/office/officeart/2005/8/layout/hProcess9"/>
    <dgm:cxn modelId="{72BC30ED-AB56-4168-B4A2-C10615E62313}" type="presParOf" srcId="{1802732E-3372-40C0-81C4-156638B7EE2F}" destId="{B386759C-9EE4-42C5-8886-604D57A33BD1}" srcOrd="1" destOrd="0" presId="urn:microsoft.com/office/officeart/2005/8/layout/hProcess9"/>
    <dgm:cxn modelId="{8868A7D0-7ACF-43EC-B6EF-64182D1FAE4B}" type="presParOf" srcId="{1802732E-3372-40C0-81C4-156638B7EE2F}" destId="{E6814CA6-3C8A-49C0-8F35-044BB2D3E2B3}" srcOrd="2" destOrd="0" presId="urn:microsoft.com/office/officeart/2005/8/layout/hProcess9"/>
    <dgm:cxn modelId="{44EE60C2-E185-4277-894D-42CAB61A810B}" type="presParOf" srcId="{1802732E-3372-40C0-81C4-156638B7EE2F}" destId="{8DA1BCD5-0289-4A6B-A985-7B919D45CE68}" srcOrd="3" destOrd="0" presId="urn:microsoft.com/office/officeart/2005/8/layout/hProcess9"/>
    <dgm:cxn modelId="{66BCD3EE-D95D-4A7B-AC11-22FEE9F89A28}" type="presParOf" srcId="{1802732E-3372-40C0-81C4-156638B7EE2F}" destId="{479560F4-30A9-4AFC-8526-4F9848957777}" srcOrd="4" destOrd="0" presId="urn:microsoft.com/office/officeart/2005/8/layout/hProcess9"/>
  </dgm:cxnLst>
  <dgm:bg/>
  <dgm:whole/>
</dgm:dataModel>
</file>

<file path=ppt/diagrams/data4.xml><?xml version="1.0" encoding="utf-8"?>
<dgm:dataModel xmlns:dgm="http://schemas.openxmlformats.org/drawingml/2006/diagram" xmlns:a="http://schemas.openxmlformats.org/drawingml/2006/main">
  <dgm:ptLst>
    <dgm:pt modelId="{5BAC9E47-8390-421B-9234-08FAD23B32AB}"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zh-CN" altLang="en-US"/>
        </a:p>
      </dgm:t>
    </dgm:pt>
    <dgm:pt modelId="{178AC8A6-916C-4375-B473-7530D5626B64}">
      <dgm:prSet phldrT="[文本]"/>
      <dgm:spPr/>
      <dgm:t>
        <a:bodyPr/>
        <a:lstStyle/>
        <a:p>
          <a:r>
            <a:rPr lang="zh-CN" altLang="en-US" dirty="0" smtClean="0"/>
            <a:t>合同结构设计最关键</a:t>
          </a:r>
          <a:endParaRPr lang="zh-CN" altLang="en-US" dirty="0"/>
        </a:p>
      </dgm:t>
    </dgm:pt>
    <dgm:pt modelId="{BB6BF120-E4D9-429D-B713-32F0C78B74E2}" type="parTrans" cxnId="{A85AF389-DA63-454A-B6C8-392B11A7CD14}">
      <dgm:prSet/>
      <dgm:spPr/>
      <dgm:t>
        <a:bodyPr/>
        <a:lstStyle/>
        <a:p>
          <a:endParaRPr lang="zh-CN" altLang="en-US"/>
        </a:p>
      </dgm:t>
    </dgm:pt>
    <dgm:pt modelId="{85B855AE-4549-4700-ACB3-42136BEC14BB}" type="sibTrans" cxnId="{A85AF389-DA63-454A-B6C8-392B11A7CD14}">
      <dgm:prSet/>
      <dgm:spPr/>
      <dgm:t>
        <a:bodyPr/>
        <a:lstStyle/>
        <a:p>
          <a:endParaRPr lang="zh-CN" altLang="en-US"/>
        </a:p>
      </dgm:t>
    </dgm:pt>
    <dgm:pt modelId="{862FCC9B-BF37-4BAA-8F67-4F01791B5FC3}">
      <dgm:prSet phldrT="[文本]"/>
      <dgm:spPr/>
      <dgm:t>
        <a:bodyPr/>
        <a:lstStyle/>
        <a:p>
          <a:r>
            <a:rPr lang="zh-CN" altLang="en-US" dirty="0" smtClean="0"/>
            <a:t>合同条款谈判最重要</a:t>
          </a:r>
          <a:endParaRPr lang="zh-CN" altLang="en-US" dirty="0"/>
        </a:p>
      </dgm:t>
    </dgm:pt>
    <dgm:pt modelId="{ED8AED43-A2E8-42E9-B4FA-6F597338D6FE}" type="parTrans" cxnId="{F5006E83-EE1F-4CF3-88B2-B64458137D39}">
      <dgm:prSet/>
      <dgm:spPr/>
      <dgm:t>
        <a:bodyPr/>
        <a:lstStyle/>
        <a:p>
          <a:endParaRPr lang="zh-CN" altLang="en-US"/>
        </a:p>
      </dgm:t>
    </dgm:pt>
    <dgm:pt modelId="{1583608C-C2BF-4B2D-A9EB-AEE61339F833}" type="sibTrans" cxnId="{F5006E83-EE1F-4CF3-88B2-B64458137D39}">
      <dgm:prSet/>
      <dgm:spPr/>
      <dgm:t>
        <a:bodyPr/>
        <a:lstStyle/>
        <a:p>
          <a:endParaRPr lang="zh-CN" altLang="en-US"/>
        </a:p>
      </dgm:t>
    </dgm:pt>
    <dgm:pt modelId="{708F5ACC-FE46-4A9E-8F0C-003F5111F93F}">
      <dgm:prSet phldrT="[文本]"/>
      <dgm:spPr/>
      <dgm:t>
        <a:bodyPr/>
        <a:lstStyle/>
        <a:p>
          <a:r>
            <a:rPr lang="zh-CN" altLang="en-US" dirty="0" smtClean="0"/>
            <a:t>合同谈判策略最有效</a:t>
          </a:r>
          <a:endParaRPr lang="zh-CN" altLang="en-US" dirty="0"/>
        </a:p>
      </dgm:t>
    </dgm:pt>
    <dgm:pt modelId="{516B26D7-36E6-4DF2-A55D-5C1B2C419C28}" type="parTrans" cxnId="{E0CBE04F-B016-4E6A-A70A-A13F541CD52E}">
      <dgm:prSet/>
      <dgm:spPr/>
      <dgm:t>
        <a:bodyPr/>
        <a:lstStyle/>
        <a:p>
          <a:endParaRPr lang="zh-CN" altLang="en-US"/>
        </a:p>
      </dgm:t>
    </dgm:pt>
    <dgm:pt modelId="{2AFFDBB4-F4CD-41A2-81E5-245FA51830F2}" type="sibTrans" cxnId="{E0CBE04F-B016-4E6A-A70A-A13F541CD52E}">
      <dgm:prSet/>
      <dgm:spPr/>
      <dgm:t>
        <a:bodyPr/>
        <a:lstStyle/>
        <a:p>
          <a:endParaRPr lang="zh-CN" altLang="en-US"/>
        </a:p>
      </dgm:t>
    </dgm:pt>
    <dgm:pt modelId="{7EA4E38F-6E8A-4B3D-8505-900AD9CC4FB8}">
      <dgm:prSet phldrT="[文本]"/>
      <dgm:spPr/>
      <dgm:t>
        <a:bodyPr/>
        <a:lstStyle/>
        <a:p>
          <a:r>
            <a:rPr lang="zh-CN" altLang="en-US" dirty="0" smtClean="0"/>
            <a:t>合同谈判时的风险控制</a:t>
          </a:r>
          <a:endParaRPr lang="zh-CN" altLang="en-US" dirty="0"/>
        </a:p>
      </dgm:t>
    </dgm:pt>
    <dgm:pt modelId="{C55635DB-7AE3-4794-A39F-14801A8138A3}" type="parTrans" cxnId="{FFC64FB0-9B59-447B-914E-D515748DB699}">
      <dgm:prSet/>
      <dgm:spPr/>
      <dgm:t>
        <a:bodyPr/>
        <a:lstStyle/>
        <a:p>
          <a:endParaRPr lang="zh-CN" altLang="en-US"/>
        </a:p>
      </dgm:t>
    </dgm:pt>
    <dgm:pt modelId="{4D4DF3BE-CDC4-45D8-B0C5-2DAB528E9D88}" type="sibTrans" cxnId="{FFC64FB0-9B59-447B-914E-D515748DB699}">
      <dgm:prSet/>
      <dgm:spPr/>
      <dgm:t>
        <a:bodyPr/>
        <a:lstStyle/>
        <a:p>
          <a:endParaRPr lang="zh-CN" altLang="en-US"/>
        </a:p>
      </dgm:t>
    </dgm:pt>
    <dgm:pt modelId="{79A36120-C2DD-4D2C-AE26-2B9954946E36}" type="pres">
      <dgm:prSet presAssocID="{5BAC9E47-8390-421B-9234-08FAD23B32AB}" presName="Name0" presStyleCnt="0">
        <dgm:presLayoutVars>
          <dgm:chMax val="4"/>
          <dgm:resizeHandles val="exact"/>
        </dgm:presLayoutVars>
      </dgm:prSet>
      <dgm:spPr/>
      <dgm:t>
        <a:bodyPr/>
        <a:lstStyle/>
        <a:p>
          <a:endParaRPr lang="zh-CN" altLang="en-US"/>
        </a:p>
      </dgm:t>
    </dgm:pt>
    <dgm:pt modelId="{3A05E165-D51A-4915-B5BC-7BA672179C1D}" type="pres">
      <dgm:prSet presAssocID="{5BAC9E47-8390-421B-9234-08FAD23B32AB}" presName="ellipse" presStyleLbl="trBgShp" presStyleIdx="0" presStyleCnt="1"/>
      <dgm:spPr/>
    </dgm:pt>
    <dgm:pt modelId="{95E7D9CE-0452-4735-B219-908D2A04D1A2}" type="pres">
      <dgm:prSet presAssocID="{5BAC9E47-8390-421B-9234-08FAD23B32AB}" presName="arrow1" presStyleLbl="fgShp" presStyleIdx="0" presStyleCnt="1"/>
      <dgm:spPr/>
    </dgm:pt>
    <dgm:pt modelId="{9EC8DCA2-6B36-460A-BEFE-45D2936C2B48}" type="pres">
      <dgm:prSet presAssocID="{5BAC9E47-8390-421B-9234-08FAD23B32AB}" presName="rectangle" presStyleLbl="revTx" presStyleIdx="0" presStyleCnt="1">
        <dgm:presLayoutVars>
          <dgm:bulletEnabled val="1"/>
        </dgm:presLayoutVars>
      </dgm:prSet>
      <dgm:spPr/>
      <dgm:t>
        <a:bodyPr/>
        <a:lstStyle/>
        <a:p>
          <a:endParaRPr lang="zh-CN" altLang="en-US"/>
        </a:p>
      </dgm:t>
    </dgm:pt>
    <dgm:pt modelId="{7A183606-95C5-4193-A2C6-150E32A430FE}" type="pres">
      <dgm:prSet presAssocID="{862FCC9B-BF37-4BAA-8F67-4F01791B5FC3}" presName="item1" presStyleLbl="node1" presStyleIdx="0" presStyleCnt="3">
        <dgm:presLayoutVars>
          <dgm:bulletEnabled val="1"/>
        </dgm:presLayoutVars>
      </dgm:prSet>
      <dgm:spPr/>
      <dgm:t>
        <a:bodyPr/>
        <a:lstStyle/>
        <a:p>
          <a:endParaRPr lang="zh-CN" altLang="en-US"/>
        </a:p>
      </dgm:t>
    </dgm:pt>
    <dgm:pt modelId="{54522786-CF63-435F-9C64-E6842DE82C2C}" type="pres">
      <dgm:prSet presAssocID="{708F5ACC-FE46-4A9E-8F0C-003F5111F93F}" presName="item2" presStyleLbl="node1" presStyleIdx="1" presStyleCnt="3">
        <dgm:presLayoutVars>
          <dgm:bulletEnabled val="1"/>
        </dgm:presLayoutVars>
      </dgm:prSet>
      <dgm:spPr/>
      <dgm:t>
        <a:bodyPr/>
        <a:lstStyle/>
        <a:p>
          <a:endParaRPr lang="zh-CN" altLang="en-US"/>
        </a:p>
      </dgm:t>
    </dgm:pt>
    <dgm:pt modelId="{A0244A5F-A6C0-4490-8A95-3741B739B567}" type="pres">
      <dgm:prSet presAssocID="{7EA4E38F-6E8A-4B3D-8505-900AD9CC4FB8}" presName="item3" presStyleLbl="node1" presStyleIdx="2" presStyleCnt="3">
        <dgm:presLayoutVars>
          <dgm:bulletEnabled val="1"/>
        </dgm:presLayoutVars>
      </dgm:prSet>
      <dgm:spPr/>
      <dgm:t>
        <a:bodyPr/>
        <a:lstStyle/>
        <a:p>
          <a:endParaRPr lang="zh-CN" altLang="en-US"/>
        </a:p>
      </dgm:t>
    </dgm:pt>
    <dgm:pt modelId="{A54017AB-068B-420F-A38C-B12ED43AC145}" type="pres">
      <dgm:prSet presAssocID="{5BAC9E47-8390-421B-9234-08FAD23B32AB}" presName="funnel" presStyleLbl="trAlignAcc1" presStyleIdx="0" presStyleCnt="1"/>
      <dgm:spPr/>
    </dgm:pt>
  </dgm:ptLst>
  <dgm:cxnLst>
    <dgm:cxn modelId="{E0CBE04F-B016-4E6A-A70A-A13F541CD52E}" srcId="{5BAC9E47-8390-421B-9234-08FAD23B32AB}" destId="{708F5ACC-FE46-4A9E-8F0C-003F5111F93F}" srcOrd="2" destOrd="0" parTransId="{516B26D7-36E6-4DF2-A55D-5C1B2C419C28}" sibTransId="{2AFFDBB4-F4CD-41A2-81E5-245FA51830F2}"/>
    <dgm:cxn modelId="{A85AF389-DA63-454A-B6C8-392B11A7CD14}" srcId="{5BAC9E47-8390-421B-9234-08FAD23B32AB}" destId="{178AC8A6-916C-4375-B473-7530D5626B64}" srcOrd="0" destOrd="0" parTransId="{BB6BF120-E4D9-429D-B713-32F0C78B74E2}" sibTransId="{85B855AE-4549-4700-ACB3-42136BEC14BB}"/>
    <dgm:cxn modelId="{BF399435-7DD6-4E56-83E6-A8A6120BB836}" type="presOf" srcId="{708F5ACC-FE46-4A9E-8F0C-003F5111F93F}" destId="{7A183606-95C5-4193-A2C6-150E32A430FE}" srcOrd="0" destOrd="0" presId="urn:microsoft.com/office/officeart/2005/8/layout/funnel1"/>
    <dgm:cxn modelId="{56E4A46D-1338-4DA7-B7D8-2BB2B56BA50A}" type="presOf" srcId="{862FCC9B-BF37-4BAA-8F67-4F01791B5FC3}" destId="{54522786-CF63-435F-9C64-E6842DE82C2C}" srcOrd="0" destOrd="0" presId="urn:microsoft.com/office/officeart/2005/8/layout/funnel1"/>
    <dgm:cxn modelId="{C1DA10C3-E68D-47F7-AF8B-9637FC1180E7}" type="presOf" srcId="{178AC8A6-916C-4375-B473-7530D5626B64}" destId="{A0244A5F-A6C0-4490-8A95-3741B739B567}" srcOrd="0" destOrd="0" presId="urn:microsoft.com/office/officeart/2005/8/layout/funnel1"/>
    <dgm:cxn modelId="{05D52314-E9F5-4C68-AD84-C54CE3AF3DDB}" type="presOf" srcId="{7EA4E38F-6E8A-4B3D-8505-900AD9CC4FB8}" destId="{9EC8DCA2-6B36-460A-BEFE-45D2936C2B48}" srcOrd="0" destOrd="0" presId="urn:microsoft.com/office/officeart/2005/8/layout/funnel1"/>
    <dgm:cxn modelId="{F5006E83-EE1F-4CF3-88B2-B64458137D39}" srcId="{5BAC9E47-8390-421B-9234-08FAD23B32AB}" destId="{862FCC9B-BF37-4BAA-8F67-4F01791B5FC3}" srcOrd="1" destOrd="0" parTransId="{ED8AED43-A2E8-42E9-B4FA-6F597338D6FE}" sibTransId="{1583608C-C2BF-4B2D-A9EB-AEE61339F833}"/>
    <dgm:cxn modelId="{756836C7-0A10-4474-92FA-4EBC5130FAA3}" type="presOf" srcId="{5BAC9E47-8390-421B-9234-08FAD23B32AB}" destId="{79A36120-C2DD-4D2C-AE26-2B9954946E36}" srcOrd="0" destOrd="0" presId="urn:microsoft.com/office/officeart/2005/8/layout/funnel1"/>
    <dgm:cxn modelId="{FFC64FB0-9B59-447B-914E-D515748DB699}" srcId="{5BAC9E47-8390-421B-9234-08FAD23B32AB}" destId="{7EA4E38F-6E8A-4B3D-8505-900AD9CC4FB8}" srcOrd="3" destOrd="0" parTransId="{C55635DB-7AE3-4794-A39F-14801A8138A3}" sibTransId="{4D4DF3BE-CDC4-45D8-B0C5-2DAB528E9D88}"/>
    <dgm:cxn modelId="{02AEA9C3-92DA-43CE-9CC4-0C80CDB26A6A}" type="presParOf" srcId="{79A36120-C2DD-4D2C-AE26-2B9954946E36}" destId="{3A05E165-D51A-4915-B5BC-7BA672179C1D}" srcOrd="0" destOrd="0" presId="urn:microsoft.com/office/officeart/2005/8/layout/funnel1"/>
    <dgm:cxn modelId="{353AFA7A-C198-44DF-BE17-64A68D2CF8EF}" type="presParOf" srcId="{79A36120-C2DD-4D2C-AE26-2B9954946E36}" destId="{95E7D9CE-0452-4735-B219-908D2A04D1A2}" srcOrd="1" destOrd="0" presId="urn:microsoft.com/office/officeart/2005/8/layout/funnel1"/>
    <dgm:cxn modelId="{7C00029D-1512-478A-9948-E5F57CBCBE92}" type="presParOf" srcId="{79A36120-C2DD-4D2C-AE26-2B9954946E36}" destId="{9EC8DCA2-6B36-460A-BEFE-45D2936C2B48}" srcOrd="2" destOrd="0" presId="urn:microsoft.com/office/officeart/2005/8/layout/funnel1"/>
    <dgm:cxn modelId="{4C4C293F-82B2-44C9-B695-CFAA71E2C2C9}" type="presParOf" srcId="{79A36120-C2DD-4D2C-AE26-2B9954946E36}" destId="{7A183606-95C5-4193-A2C6-150E32A430FE}" srcOrd="3" destOrd="0" presId="urn:microsoft.com/office/officeart/2005/8/layout/funnel1"/>
    <dgm:cxn modelId="{41F73290-A3C9-4119-B102-400097A5FA8B}" type="presParOf" srcId="{79A36120-C2DD-4D2C-AE26-2B9954946E36}" destId="{54522786-CF63-435F-9C64-E6842DE82C2C}" srcOrd="4" destOrd="0" presId="urn:microsoft.com/office/officeart/2005/8/layout/funnel1"/>
    <dgm:cxn modelId="{64C69216-0310-47EB-AA10-6E79CA69F755}" type="presParOf" srcId="{79A36120-C2DD-4D2C-AE26-2B9954946E36}" destId="{A0244A5F-A6C0-4490-8A95-3741B739B567}" srcOrd="5" destOrd="0" presId="urn:microsoft.com/office/officeart/2005/8/layout/funnel1"/>
    <dgm:cxn modelId="{EF98E389-FDCE-4551-9EE9-8BB19C422121}" type="presParOf" srcId="{79A36120-C2DD-4D2C-AE26-2B9954946E36}" destId="{A54017AB-068B-420F-A38C-B12ED43AC145}" srcOrd="6" destOrd="0" presId="urn:microsoft.com/office/officeart/2005/8/layout/funnel1"/>
  </dgm:cxnLst>
  <dgm:bg/>
  <dgm:whole/>
</dgm:dataModel>
</file>

<file path=ppt/diagrams/data5.xml><?xml version="1.0" encoding="utf-8"?>
<dgm:dataModel xmlns:dgm="http://schemas.openxmlformats.org/drawingml/2006/diagram" xmlns:a="http://schemas.openxmlformats.org/drawingml/2006/main">
  <dgm:ptLst>
    <dgm:pt modelId="{C09B174F-6FE5-4E66-93AA-38A4D525809B}" type="doc">
      <dgm:prSet loTypeId="urn:microsoft.com/office/officeart/2005/8/layout/matrix1" loCatId="matrix" qsTypeId="urn:microsoft.com/office/officeart/2005/8/quickstyle/simple3" qsCatId="simple" csTypeId="urn:microsoft.com/office/officeart/2005/8/colors/accent1_2" csCatId="accent1" phldr="1"/>
      <dgm:spPr/>
      <dgm:t>
        <a:bodyPr/>
        <a:lstStyle/>
        <a:p>
          <a:endParaRPr lang="zh-CN" altLang="en-US"/>
        </a:p>
      </dgm:t>
    </dgm:pt>
    <dgm:pt modelId="{02122BB7-1D91-4871-9D2E-BE387DA53057}">
      <dgm:prSet/>
      <dgm:spPr/>
      <dgm:t>
        <a:bodyPr/>
        <a:lstStyle/>
        <a:p>
          <a:pPr rtl="0"/>
          <a:r>
            <a:rPr lang="zh-CN" altLang="en-US" dirty="0" smtClean="0"/>
            <a:t>合同谈判风险控制</a:t>
          </a:r>
          <a:endParaRPr lang="en-US" dirty="0"/>
        </a:p>
      </dgm:t>
    </dgm:pt>
    <dgm:pt modelId="{BEB912E5-0258-4715-845C-A0DAE4236E54}" type="parTrans" cxnId="{CBD85D12-1F5B-4A5B-B539-8D02789AF742}">
      <dgm:prSet/>
      <dgm:spPr/>
      <dgm:t>
        <a:bodyPr/>
        <a:lstStyle/>
        <a:p>
          <a:endParaRPr lang="zh-CN" altLang="en-US"/>
        </a:p>
      </dgm:t>
    </dgm:pt>
    <dgm:pt modelId="{782EE94C-DCD4-41B5-90FA-39BDF4DFD6E0}" type="sibTrans" cxnId="{CBD85D12-1F5B-4A5B-B539-8D02789AF742}">
      <dgm:prSet/>
      <dgm:spPr/>
      <dgm:t>
        <a:bodyPr/>
        <a:lstStyle/>
        <a:p>
          <a:endParaRPr lang="zh-CN" altLang="en-US"/>
        </a:p>
      </dgm:t>
    </dgm:pt>
    <dgm:pt modelId="{5030C243-93BC-4899-AC80-3D48D2DC4DFA}">
      <dgm:prSet/>
      <dgm:spPr/>
      <dgm:t>
        <a:bodyPr/>
        <a:lstStyle/>
        <a:p>
          <a:r>
            <a:rPr lang="zh-CN" altLang="en-US" dirty="0" smtClean="0"/>
            <a:t>锁定政府承诺</a:t>
          </a:r>
          <a:endParaRPr lang="zh-CN" altLang="en-US" dirty="0"/>
        </a:p>
      </dgm:t>
    </dgm:pt>
    <dgm:pt modelId="{4FCD1716-11E3-4267-BB62-0A451F1D97E6}" type="parTrans" cxnId="{9C1B410B-D58C-45DA-9276-366B7AC4E7D4}">
      <dgm:prSet/>
      <dgm:spPr/>
      <dgm:t>
        <a:bodyPr/>
        <a:lstStyle/>
        <a:p>
          <a:endParaRPr lang="zh-CN" altLang="en-US"/>
        </a:p>
      </dgm:t>
    </dgm:pt>
    <dgm:pt modelId="{33184225-6012-4536-8562-BBA55ADACD11}" type="sibTrans" cxnId="{9C1B410B-D58C-45DA-9276-366B7AC4E7D4}">
      <dgm:prSet/>
      <dgm:spPr/>
      <dgm:t>
        <a:bodyPr/>
        <a:lstStyle/>
        <a:p>
          <a:endParaRPr lang="zh-CN" altLang="en-US"/>
        </a:p>
      </dgm:t>
    </dgm:pt>
    <dgm:pt modelId="{E9A3FA7F-709C-4B0E-BA7C-FA45DFD4DF3F}">
      <dgm:prSet/>
      <dgm:spPr/>
      <dgm:t>
        <a:bodyPr/>
        <a:lstStyle/>
        <a:p>
          <a:r>
            <a:rPr lang="zh-CN" altLang="en-US" dirty="0" smtClean="0"/>
            <a:t>限定政府权责</a:t>
          </a:r>
          <a:endParaRPr lang="zh-CN" altLang="en-US" dirty="0"/>
        </a:p>
      </dgm:t>
    </dgm:pt>
    <dgm:pt modelId="{C1D262C5-7546-470D-A2B2-6C87784B74D0}" type="parTrans" cxnId="{BE05B64E-ECB5-4798-BC6A-96608F9121FC}">
      <dgm:prSet/>
      <dgm:spPr/>
      <dgm:t>
        <a:bodyPr/>
        <a:lstStyle/>
        <a:p>
          <a:endParaRPr lang="zh-CN" altLang="en-US"/>
        </a:p>
      </dgm:t>
    </dgm:pt>
    <dgm:pt modelId="{C767682B-0438-4278-88B8-4983280190A2}" type="sibTrans" cxnId="{BE05B64E-ECB5-4798-BC6A-96608F9121FC}">
      <dgm:prSet/>
      <dgm:spPr/>
      <dgm:t>
        <a:bodyPr/>
        <a:lstStyle/>
        <a:p>
          <a:endParaRPr lang="zh-CN" altLang="en-US"/>
        </a:p>
      </dgm:t>
    </dgm:pt>
    <dgm:pt modelId="{91ACBFDD-BF9B-4A16-95E1-31295FC0CA0C}">
      <dgm:prSet/>
      <dgm:spPr/>
      <dgm:t>
        <a:bodyPr/>
        <a:lstStyle/>
        <a:p>
          <a:r>
            <a:rPr lang="zh-CN" altLang="en-US" dirty="0" smtClean="0"/>
            <a:t>商定利益保障</a:t>
          </a:r>
          <a:endParaRPr lang="zh-CN" altLang="en-US" dirty="0"/>
        </a:p>
      </dgm:t>
    </dgm:pt>
    <dgm:pt modelId="{C74335C9-3EC1-46F6-B0FB-8557734CF053}" type="parTrans" cxnId="{5F41DC00-66DD-4121-A419-CB7A558FEAFF}">
      <dgm:prSet/>
      <dgm:spPr/>
      <dgm:t>
        <a:bodyPr/>
        <a:lstStyle/>
        <a:p>
          <a:endParaRPr lang="zh-CN" altLang="en-US"/>
        </a:p>
      </dgm:t>
    </dgm:pt>
    <dgm:pt modelId="{539927AB-7826-4935-A28B-D27EC872953B}" type="sibTrans" cxnId="{5F41DC00-66DD-4121-A419-CB7A558FEAFF}">
      <dgm:prSet/>
      <dgm:spPr/>
      <dgm:t>
        <a:bodyPr/>
        <a:lstStyle/>
        <a:p>
          <a:endParaRPr lang="zh-CN" altLang="en-US"/>
        </a:p>
      </dgm:t>
    </dgm:pt>
    <dgm:pt modelId="{B2622A38-9407-4559-8A12-F563750721C7}">
      <dgm:prSet/>
      <dgm:spPr/>
      <dgm:t>
        <a:bodyPr/>
        <a:lstStyle/>
        <a:p>
          <a:r>
            <a:rPr lang="zh-CN" altLang="en-US" dirty="0" smtClean="0"/>
            <a:t>确定谈判策略</a:t>
          </a:r>
          <a:endParaRPr lang="zh-CN" altLang="en-US" dirty="0"/>
        </a:p>
      </dgm:t>
    </dgm:pt>
    <dgm:pt modelId="{AA0C28C3-B539-4D0B-BCB5-288270559399}" type="parTrans" cxnId="{BEDAFC9A-420D-4A74-B8CB-D942D3965BBC}">
      <dgm:prSet/>
      <dgm:spPr/>
      <dgm:t>
        <a:bodyPr/>
        <a:lstStyle/>
        <a:p>
          <a:endParaRPr lang="zh-CN" altLang="en-US"/>
        </a:p>
      </dgm:t>
    </dgm:pt>
    <dgm:pt modelId="{7241143E-1C5F-4CF0-A177-B58B539D7248}" type="sibTrans" cxnId="{BEDAFC9A-420D-4A74-B8CB-D942D3965BBC}">
      <dgm:prSet/>
      <dgm:spPr/>
      <dgm:t>
        <a:bodyPr/>
        <a:lstStyle/>
        <a:p>
          <a:endParaRPr lang="zh-CN" altLang="en-US"/>
        </a:p>
      </dgm:t>
    </dgm:pt>
    <dgm:pt modelId="{1FCE4DCC-EDD8-42E1-A4FE-FC39026C67F4}" type="pres">
      <dgm:prSet presAssocID="{C09B174F-6FE5-4E66-93AA-38A4D525809B}" presName="diagram" presStyleCnt="0">
        <dgm:presLayoutVars>
          <dgm:chMax val="1"/>
          <dgm:dir/>
          <dgm:animLvl val="ctr"/>
          <dgm:resizeHandles val="exact"/>
        </dgm:presLayoutVars>
      </dgm:prSet>
      <dgm:spPr/>
      <dgm:t>
        <a:bodyPr/>
        <a:lstStyle/>
        <a:p>
          <a:endParaRPr lang="zh-CN" altLang="en-US"/>
        </a:p>
      </dgm:t>
    </dgm:pt>
    <dgm:pt modelId="{3112219E-4737-4A7A-BDC4-613444D653A9}" type="pres">
      <dgm:prSet presAssocID="{C09B174F-6FE5-4E66-93AA-38A4D525809B}" presName="matrix" presStyleCnt="0"/>
      <dgm:spPr/>
    </dgm:pt>
    <dgm:pt modelId="{26C5C025-10CB-433B-9D84-044497155A70}" type="pres">
      <dgm:prSet presAssocID="{C09B174F-6FE5-4E66-93AA-38A4D525809B}" presName="tile1" presStyleLbl="node1" presStyleIdx="0" presStyleCnt="4"/>
      <dgm:spPr/>
      <dgm:t>
        <a:bodyPr/>
        <a:lstStyle/>
        <a:p>
          <a:endParaRPr lang="zh-CN" altLang="en-US"/>
        </a:p>
      </dgm:t>
    </dgm:pt>
    <dgm:pt modelId="{BE511395-5377-4472-89B4-052EDFBB0F5F}" type="pres">
      <dgm:prSet presAssocID="{C09B174F-6FE5-4E66-93AA-38A4D525809B}" presName="tile1text" presStyleLbl="node1" presStyleIdx="0" presStyleCnt="4">
        <dgm:presLayoutVars>
          <dgm:chMax val="0"/>
          <dgm:chPref val="0"/>
          <dgm:bulletEnabled val="1"/>
        </dgm:presLayoutVars>
      </dgm:prSet>
      <dgm:spPr/>
      <dgm:t>
        <a:bodyPr/>
        <a:lstStyle/>
        <a:p>
          <a:endParaRPr lang="zh-CN" altLang="en-US"/>
        </a:p>
      </dgm:t>
    </dgm:pt>
    <dgm:pt modelId="{2389BBA8-3DB4-4AFB-B284-8158C7BA45D8}" type="pres">
      <dgm:prSet presAssocID="{C09B174F-6FE5-4E66-93AA-38A4D525809B}" presName="tile2" presStyleLbl="node1" presStyleIdx="1" presStyleCnt="4"/>
      <dgm:spPr/>
      <dgm:t>
        <a:bodyPr/>
        <a:lstStyle/>
        <a:p>
          <a:endParaRPr lang="zh-CN" altLang="en-US"/>
        </a:p>
      </dgm:t>
    </dgm:pt>
    <dgm:pt modelId="{482A229B-8570-401B-80CB-7CB82EF02BD4}" type="pres">
      <dgm:prSet presAssocID="{C09B174F-6FE5-4E66-93AA-38A4D525809B}" presName="tile2text" presStyleLbl="node1" presStyleIdx="1" presStyleCnt="4">
        <dgm:presLayoutVars>
          <dgm:chMax val="0"/>
          <dgm:chPref val="0"/>
          <dgm:bulletEnabled val="1"/>
        </dgm:presLayoutVars>
      </dgm:prSet>
      <dgm:spPr/>
      <dgm:t>
        <a:bodyPr/>
        <a:lstStyle/>
        <a:p>
          <a:endParaRPr lang="zh-CN" altLang="en-US"/>
        </a:p>
      </dgm:t>
    </dgm:pt>
    <dgm:pt modelId="{9834C594-C8B2-4413-AB65-179B25F5C00B}" type="pres">
      <dgm:prSet presAssocID="{C09B174F-6FE5-4E66-93AA-38A4D525809B}" presName="tile3" presStyleLbl="node1" presStyleIdx="2" presStyleCnt="4"/>
      <dgm:spPr/>
      <dgm:t>
        <a:bodyPr/>
        <a:lstStyle/>
        <a:p>
          <a:endParaRPr lang="zh-CN" altLang="en-US"/>
        </a:p>
      </dgm:t>
    </dgm:pt>
    <dgm:pt modelId="{C7EEABE2-0FB3-4961-844B-5DF516F543C8}" type="pres">
      <dgm:prSet presAssocID="{C09B174F-6FE5-4E66-93AA-38A4D525809B}" presName="tile3text" presStyleLbl="node1" presStyleIdx="2" presStyleCnt="4">
        <dgm:presLayoutVars>
          <dgm:chMax val="0"/>
          <dgm:chPref val="0"/>
          <dgm:bulletEnabled val="1"/>
        </dgm:presLayoutVars>
      </dgm:prSet>
      <dgm:spPr/>
      <dgm:t>
        <a:bodyPr/>
        <a:lstStyle/>
        <a:p>
          <a:endParaRPr lang="zh-CN" altLang="en-US"/>
        </a:p>
      </dgm:t>
    </dgm:pt>
    <dgm:pt modelId="{C19E37D4-34CA-49D8-84BD-2CA18B714CFC}" type="pres">
      <dgm:prSet presAssocID="{C09B174F-6FE5-4E66-93AA-38A4D525809B}" presName="tile4" presStyleLbl="node1" presStyleIdx="3" presStyleCnt="4"/>
      <dgm:spPr/>
      <dgm:t>
        <a:bodyPr/>
        <a:lstStyle/>
        <a:p>
          <a:endParaRPr lang="zh-CN" altLang="en-US"/>
        </a:p>
      </dgm:t>
    </dgm:pt>
    <dgm:pt modelId="{BAEE3C2C-BF5A-4991-9F7E-BACE8F6A4353}" type="pres">
      <dgm:prSet presAssocID="{C09B174F-6FE5-4E66-93AA-38A4D525809B}" presName="tile4text" presStyleLbl="node1" presStyleIdx="3" presStyleCnt="4">
        <dgm:presLayoutVars>
          <dgm:chMax val="0"/>
          <dgm:chPref val="0"/>
          <dgm:bulletEnabled val="1"/>
        </dgm:presLayoutVars>
      </dgm:prSet>
      <dgm:spPr/>
      <dgm:t>
        <a:bodyPr/>
        <a:lstStyle/>
        <a:p>
          <a:endParaRPr lang="zh-CN" altLang="en-US"/>
        </a:p>
      </dgm:t>
    </dgm:pt>
    <dgm:pt modelId="{FBF55579-F773-4884-80B6-13E49E2ADC18}" type="pres">
      <dgm:prSet presAssocID="{C09B174F-6FE5-4E66-93AA-38A4D525809B}" presName="centerTile" presStyleLbl="fgShp" presStyleIdx="0" presStyleCnt="1">
        <dgm:presLayoutVars>
          <dgm:chMax val="0"/>
          <dgm:chPref val="0"/>
        </dgm:presLayoutVars>
      </dgm:prSet>
      <dgm:spPr/>
      <dgm:t>
        <a:bodyPr/>
        <a:lstStyle/>
        <a:p>
          <a:endParaRPr lang="zh-CN" altLang="en-US"/>
        </a:p>
      </dgm:t>
    </dgm:pt>
  </dgm:ptLst>
  <dgm:cxnLst>
    <dgm:cxn modelId="{629697DF-012E-4F1C-AB1C-2076A5299A3D}" type="presOf" srcId="{E9A3FA7F-709C-4B0E-BA7C-FA45DFD4DF3F}" destId="{2389BBA8-3DB4-4AFB-B284-8158C7BA45D8}" srcOrd="0" destOrd="0" presId="urn:microsoft.com/office/officeart/2005/8/layout/matrix1"/>
    <dgm:cxn modelId="{BE05B64E-ECB5-4798-BC6A-96608F9121FC}" srcId="{02122BB7-1D91-4871-9D2E-BE387DA53057}" destId="{E9A3FA7F-709C-4B0E-BA7C-FA45DFD4DF3F}" srcOrd="1" destOrd="0" parTransId="{C1D262C5-7546-470D-A2B2-6C87784B74D0}" sibTransId="{C767682B-0438-4278-88B8-4983280190A2}"/>
    <dgm:cxn modelId="{C8107D13-4F66-4E0F-98BA-624C8F36627A}" type="presOf" srcId="{02122BB7-1D91-4871-9D2E-BE387DA53057}" destId="{FBF55579-F773-4884-80B6-13E49E2ADC18}" srcOrd="0" destOrd="0" presId="urn:microsoft.com/office/officeart/2005/8/layout/matrix1"/>
    <dgm:cxn modelId="{63176D89-2E8C-4FF0-9564-4E268D57AEB1}" type="presOf" srcId="{5030C243-93BC-4899-AC80-3D48D2DC4DFA}" destId="{26C5C025-10CB-433B-9D84-044497155A70}" srcOrd="0" destOrd="0" presId="urn:microsoft.com/office/officeart/2005/8/layout/matrix1"/>
    <dgm:cxn modelId="{5E0BF38B-1591-477A-BA80-AADAD3839502}" type="presOf" srcId="{E9A3FA7F-709C-4B0E-BA7C-FA45DFD4DF3F}" destId="{482A229B-8570-401B-80CB-7CB82EF02BD4}" srcOrd="1" destOrd="0" presId="urn:microsoft.com/office/officeart/2005/8/layout/matrix1"/>
    <dgm:cxn modelId="{DAE53054-9E07-4A83-92D4-7997EC80EC6C}" type="presOf" srcId="{5030C243-93BC-4899-AC80-3D48D2DC4DFA}" destId="{BE511395-5377-4472-89B4-052EDFBB0F5F}" srcOrd="1" destOrd="0" presId="urn:microsoft.com/office/officeart/2005/8/layout/matrix1"/>
    <dgm:cxn modelId="{2F3EF5D1-CF31-4536-B130-2E11CB5312EB}" type="presOf" srcId="{C09B174F-6FE5-4E66-93AA-38A4D525809B}" destId="{1FCE4DCC-EDD8-42E1-A4FE-FC39026C67F4}" srcOrd="0" destOrd="0" presId="urn:microsoft.com/office/officeart/2005/8/layout/matrix1"/>
    <dgm:cxn modelId="{837CD18B-0E4D-4C71-8F57-3AA4B79D2F94}" type="presOf" srcId="{91ACBFDD-BF9B-4A16-95E1-31295FC0CA0C}" destId="{9834C594-C8B2-4413-AB65-179B25F5C00B}" srcOrd="0" destOrd="0" presId="urn:microsoft.com/office/officeart/2005/8/layout/matrix1"/>
    <dgm:cxn modelId="{5F41DC00-66DD-4121-A419-CB7A558FEAFF}" srcId="{02122BB7-1D91-4871-9D2E-BE387DA53057}" destId="{91ACBFDD-BF9B-4A16-95E1-31295FC0CA0C}" srcOrd="2" destOrd="0" parTransId="{C74335C9-3EC1-46F6-B0FB-8557734CF053}" sibTransId="{539927AB-7826-4935-A28B-D27EC872953B}"/>
    <dgm:cxn modelId="{9C1B410B-D58C-45DA-9276-366B7AC4E7D4}" srcId="{02122BB7-1D91-4871-9D2E-BE387DA53057}" destId="{5030C243-93BC-4899-AC80-3D48D2DC4DFA}" srcOrd="0" destOrd="0" parTransId="{4FCD1716-11E3-4267-BB62-0A451F1D97E6}" sibTransId="{33184225-6012-4536-8562-BBA55ADACD11}"/>
    <dgm:cxn modelId="{8EE2377C-CDCD-43EF-B136-58E2E3AC552B}" type="presOf" srcId="{B2622A38-9407-4559-8A12-F563750721C7}" destId="{C19E37D4-34CA-49D8-84BD-2CA18B714CFC}" srcOrd="0" destOrd="0" presId="urn:microsoft.com/office/officeart/2005/8/layout/matrix1"/>
    <dgm:cxn modelId="{CBD85D12-1F5B-4A5B-B539-8D02789AF742}" srcId="{C09B174F-6FE5-4E66-93AA-38A4D525809B}" destId="{02122BB7-1D91-4871-9D2E-BE387DA53057}" srcOrd="0" destOrd="0" parTransId="{BEB912E5-0258-4715-845C-A0DAE4236E54}" sibTransId="{782EE94C-DCD4-41B5-90FA-39BDF4DFD6E0}"/>
    <dgm:cxn modelId="{7DC79A8B-597C-4354-B6AE-8088995724BD}" type="presOf" srcId="{B2622A38-9407-4559-8A12-F563750721C7}" destId="{BAEE3C2C-BF5A-4991-9F7E-BACE8F6A4353}" srcOrd="1" destOrd="0" presId="urn:microsoft.com/office/officeart/2005/8/layout/matrix1"/>
    <dgm:cxn modelId="{6ED9F136-D868-410B-B45A-FB34AC459BC4}" type="presOf" srcId="{91ACBFDD-BF9B-4A16-95E1-31295FC0CA0C}" destId="{C7EEABE2-0FB3-4961-844B-5DF516F543C8}" srcOrd="1" destOrd="0" presId="urn:microsoft.com/office/officeart/2005/8/layout/matrix1"/>
    <dgm:cxn modelId="{BEDAFC9A-420D-4A74-B8CB-D942D3965BBC}" srcId="{02122BB7-1D91-4871-9D2E-BE387DA53057}" destId="{B2622A38-9407-4559-8A12-F563750721C7}" srcOrd="3" destOrd="0" parTransId="{AA0C28C3-B539-4D0B-BCB5-288270559399}" sibTransId="{7241143E-1C5F-4CF0-A177-B58B539D7248}"/>
    <dgm:cxn modelId="{C7B55226-A25B-415E-9DE2-D9B9081E1DEA}" type="presParOf" srcId="{1FCE4DCC-EDD8-42E1-A4FE-FC39026C67F4}" destId="{3112219E-4737-4A7A-BDC4-613444D653A9}" srcOrd="0" destOrd="0" presId="urn:microsoft.com/office/officeart/2005/8/layout/matrix1"/>
    <dgm:cxn modelId="{D51565B7-6F98-43DA-A597-9B6A01E4B085}" type="presParOf" srcId="{3112219E-4737-4A7A-BDC4-613444D653A9}" destId="{26C5C025-10CB-433B-9D84-044497155A70}" srcOrd="0" destOrd="0" presId="urn:microsoft.com/office/officeart/2005/8/layout/matrix1"/>
    <dgm:cxn modelId="{4EE2720B-C626-458A-858C-6D387456A4E5}" type="presParOf" srcId="{3112219E-4737-4A7A-BDC4-613444D653A9}" destId="{BE511395-5377-4472-89B4-052EDFBB0F5F}" srcOrd="1" destOrd="0" presId="urn:microsoft.com/office/officeart/2005/8/layout/matrix1"/>
    <dgm:cxn modelId="{E447AAB9-86D7-4E79-B564-2FA12E747493}" type="presParOf" srcId="{3112219E-4737-4A7A-BDC4-613444D653A9}" destId="{2389BBA8-3DB4-4AFB-B284-8158C7BA45D8}" srcOrd="2" destOrd="0" presId="urn:microsoft.com/office/officeart/2005/8/layout/matrix1"/>
    <dgm:cxn modelId="{28FBDE4F-B63C-4FFD-8458-7FEDD513CA1B}" type="presParOf" srcId="{3112219E-4737-4A7A-BDC4-613444D653A9}" destId="{482A229B-8570-401B-80CB-7CB82EF02BD4}" srcOrd="3" destOrd="0" presId="urn:microsoft.com/office/officeart/2005/8/layout/matrix1"/>
    <dgm:cxn modelId="{16546AA2-73EB-4AC0-9372-9A15D5E174A1}" type="presParOf" srcId="{3112219E-4737-4A7A-BDC4-613444D653A9}" destId="{9834C594-C8B2-4413-AB65-179B25F5C00B}" srcOrd="4" destOrd="0" presId="urn:microsoft.com/office/officeart/2005/8/layout/matrix1"/>
    <dgm:cxn modelId="{C06FE5B0-33C3-496D-A735-732305B545F1}" type="presParOf" srcId="{3112219E-4737-4A7A-BDC4-613444D653A9}" destId="{C7EEABE2-0FB3-4961-844B-5DF516F543C8}" srcOrd="5" destOrd="0" presId="urn:microsoft.com/office/officeart/2005/8/layout/matrix1"/>
    <dgm:cxn modelId="{DD802332-35F7-4A60-989D-950F6C8EB856}" type="presParOf" srcId="{3112219E-4737-4A7A-BDC4-613444D653A9}" destId="{C19E37D4-34CA-49D8-84BD-2CA18B714CFC}" srcOrd="6" destOrd="0" presId="urn:microsoft.com/office/officeart/2005/8/layout/matrix1"/>
    <dgm:cxn modelId="{2F354DF7-FE58-4FF1-B239-8387389EE6C7}" type="presParOf" srcId="{3112219E-4737-4A7A-BDC4-613444D653A9}" destId="{BAEE3C2C-BF5A-4991-9F7E-BACE8F6A4353}" srcOrd="7" destOrd="0" presId="urn:microsoft.com/office/officeart/2005/8/layout/matrix1"/>
    <dgm:cxn modelId="{F3C9ACFA-B799-448E-B2B6-DE34422BA472}" type="presParOf" srcId="{1FCE4DCC-EDD8-42E1-A4FE-FC39026C67F4}" destId="{FBF55579-F773-4884-80B6-13E49E2ADC18}" srcOrd="1" destOrd="0" presId="urn:microsoft.com/office/officeart/2005/8/layout/matrix1"/>
  </dgm:cxnLst>
  <dgm:bg/>
  <dgm:whole/>
</dgm:dataModel>
</file>

<file path=ppt/diagrams/data6.xml><?xml version="1.0" encoding="utf-8"?>
<dgm:dataModel xmlns:dgm="http://schemas.openxmlformats.org/drawingml/2006/diagram" xmlns:a="http://schemas.openxmlformats.org/drawingml/2006/main">
  <dgm:ptLst>
    <dgm:pt modelId="{5F22FA44-C4A3-47AA-A55E-D69C92FE356C}"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zh-CN" altLang="en-US"/>
        </a:p>
      </dgm:t>
    </dgm:pt>
    <dgm:pt modelId="{F8D90E14-2867-4752-BDAB-90B3393ECEB1}">
      <dgm:prSet phldrT="[文本]"/>
      <dgm:spPr/>
      <dgm:t>
        <a:bodyPr/>
        <a:lstStyle/>
        <a:p>
          <a:r>
            <a:rPr lang="zh-CN" altLang="en-US" dirty="0" smtClean="0"/>
            <a:t>政府承诺</a:t>
          </a:r>
          <a:endParaRPr lang="zh-CN" altLang="en-US" dirty="0"/>
        </a:p>
      </dgm:t>
    </dgm:pt>
    <dgm:pt modelId="{79BAF925-B8CB-4107-9F91-A6DE842F0181}" type="parTrans" cxnId="{A32D00BF-229C-49D8-9913-8E298624BC8C}">
      <dgm:prSet/>
      <dgm:spPr/>
      <dgm:t>
        <a:bodyPr/>
        <a:lstStyle/>
        <a:p>
          <a:endParaRPr lang="zh-CN" altLang="en-US"/>
        </a:p>
      </dgm:t>
    </dgm:pt>
    <dgm:pt modelId="{C23E09D6-0A15-4969-9607-F7F07CBB628E}" type="sibTrans" cxnId="{A32D00BF-229C-49D8-9913-8E298624BC8C}">
      <dgm:prSet/>
      <dgm:spPr/>
      <dgm:t>
        <a:bodyPr/>
        <a:lstStyle/>
        <a:p>
          <a:endParaRPr lang="zh-CN" altLang="en-US"/>
        </a:p>
      </dgm:t>
    </dgm:pt>
    <dgm:pt modelId="{550D2A5F-B95B-437D-AD43-82EF98BB4160}">
      <dgm:prSet phldrT="[文本]"/>
      <dgm:spPr/>
      <dgm:t>
        <a:bodyPr/>
        <a:lstStyle/>
        <a:p>
          <a:r>
            <a:rPr lang="zh-CN" altLang="en-US" dirty="0" smtClean="0"/>
            <a:t>限制竞争</a:t>
          </a:r>
          <a:endParaRPr lang="zh-CN" altLang="en-US" dirty="0"/>
        </a:p>
      </dgm:t>
    </dgm:pt>
    <dgm:pt modelId="{64B3EA12-8616-4362-A4F5-E82F11FB5CF9}" type="parTrans" cxnId="{8D36B691-1615-4B44-9A01-FC9FBF8EB33D}">
      <dgm:prSet/>
      <dgm:spPr/>
      <dgm:t>
        <a:bodyPr/>
        <a:lstStyle/>
        <a:p>
          <a:endParaRPr lang="zh-CN" altLang="en-US"/>
        </a:p>
      </dgm:t>
    </dgm:pt>
    <dgm:pt modelId="{FC9EC035-B793-4311-8E2B-1FA88C2B07CC}" type="sibTrans" cxnId="{8D36B691-1615-4B44-9A01-FC9FBF8EB33D}">
      <dgm:prSet/>
      <dgm:spPr/>
      <dgm:t>
        <a:bodyPr/>
        <a:lstStyle/>
        <a:p>
          <a:endParaRPr lang="zh-CN" altLang="en-US"/>
        </a:p>
      </dgm:t>
    </dgm:pt>
    <dgm:pt modelId="{4FEE7198-A657-47A0-9862-13C9E38E228A}">
      <dgm:prSet phldrT="[文本]"/>
      <dgm:spPr/>
      <dgm:t>
        <a:bodyPr/>
        <a:lstStyle/>
        <a:p>
          <a:r>
            <a:rPr lang="zh-CN" altLang="en-US" dirty="0" smtClean="0"/>
            <a:t>资金支持和担保</a:t>
          </a:r>
          <a:endParaRPr lang="zh-CN" altLang="en-US" dirty="0"/>
        </a:p>
      </dgm:t>
    </dgm:pt>
    <dgm:pt modelId="{319DC000-0B87-49AF-9A5B-45D20DEAAAC7}" type="parTrans" cxnId="{FD40FEA3-765B-41BE-A935-8A717E0AE7E8}">
      <dgm:prSet/>
      <dgm:spPr/>
      <dgm:t>
        <a:bodyPr/>
        <a:lstStyle/>
        <a:p>
          <a:endParaRPr lang="zh-CN" altLang="en-US"/>
        </a:p>
      </dgm:t>
    </dgm:pt>
    <dgm:pt modelId="{DBB285B7-9BA6-43A7-A29C-84D06CA8E87D}" type="sibTrans" cxnId="{FD40FEA3-765B-41BE-A935-8A717E0AE7E8}">
      <dgm:prSet/>
      <dgm:spPr/>
      <dgm:t>
        <a:bodyPr/>
        <a:lstStyle/>
        <a:p>
          <a:endParaRPr lang="zh-CN" altLang="en-US"/>
        </a:p>
      </dgm:t>
    </dgm:pt>
    <dgm:pt modelId="{888AEC2A-62D0-43E4-A7F6-86815EA8B47D}">
      <dgm:prSet/>
      <dgm:spPr/>
      <dgm:t>
        <a:bodyPr/>
        <a:lstStyle/>
        <a:p>
          <a:r>
            <a:rPr lang="zh-CN" altLang="en-US" smtClean="0"/>
            <a:t>税收优惠</a:t>
          </a:r>
          <a:endParaRPr lang="en-US" altLang="zh-CN" dirty="0" smtClean="0"/>
        </a:p>
      </dgm:t>
    </dgm:pt>
    <dgm:pt modelId="{B2CF572F-604C-4B61-BF1D-366D1F94B4D5}" type="parTrans" cxnId="{4BAA7023-5800-42F0-AD26-1F411162C107}">
      <dgm:prSet/>
      <dgm:spPr/>
      <dgm:t>
        <a:bodyPr/>
        <a:lstStyle/>
        <a:p>
          <a:endParaRPr lang="zh-CN" altLang="en-US"/>
        </a:p>
      </dgm:t>
    </dgm:pt>
    <dgm:pt modelId="{CDCA3766-3620-495E-AF44-885734A03EF0}" type="sibTrans" cxnId="{4BAA7023-5800-42F0-AD26-1F411162C107}">
      <dgm:prSet/>
      <dgm:spPr/>
      <dgm:t>
        <a:bodyPr/>
        <a:lstStyle/>
        <a:p>
          <a:endParaRPr lang="zh-CN" altLang="en-US"/>
        </a:p>
      </dgm:t>
    </dgm:pt>
    <dgm:pt modelId="{CB815B45-6E92-4549-9CB4-90106C569743}">
      <dgm:prSet/>
      <dgm:spPr/>
      <dgm:t>
        <a:bodyPr/>
        <a:lstStyle/>
        <a:p>
          <a:r>
            <a:rPr lang="zh-CN" altLang="en-US" smtClean="0"/>
            <a:t>财政补贴</a:t>
          </a:r>
          <a:endParaRPr lang="en-US" altLang="zh-CN" dirty="0" smtClean="0"/>
        </a:p>
      </dgm:t>
    </dgm:pt>
    <dgm:pt modelId="{C1D1674A-D443-4EB1-A257-FAA358CDE646}" type="parTrans" cxnId="{242E922C-A60F-4F05-8E1D-69397EEB6843}">
      <dgm:prSet/>
      <dgm:spPr/>
      <dgm:t>
        <a:bodyPr/>
        <a:lstStyle/>
        <a:p>
          <a:endParaRPr lang="zh-CN" altLang="en-US"/>
        </a:p>
      </dgm:t>
    </dgm:pt>
    <dgm:pt modelId="{CFE6C4E0-7C3F-4EAA-A1E1-1AC6962577C3}" type="sibTrans" cxnId="{242E922C-A60F-4F05-8E1D-69397EEB6843}">
      <dgm:prSet/>
      <dgm:spPr/>
      <dgm:t>
        <a:bodyPr/>
        <a:lstStyle/>
        <a:p>
          <a:endParaRPr lang="zh-CN" altLang="en-US"/>
        </a:p>
      </dgm:t>
    </dgm:pt>
    <dgm:pt modelId="{FD9DA5CD-7D6C-45FC-BAD4-16486F449CC0}">
      <dgm:prSet/>
      <dgm:spPr/>
      <dgm:t>
        <a:bodyPr/>
        <a:lstStyle/>
        <a:p>
          <a:r>
            <a:rPr lang="zh-CN" altLang="en-US" smtClean="0"/>
            <a:t>土地出让及经营范围优惠政策</a:t>
          </a:r>
          <a:endParaRPr lang="en-US" altLang="zh-CN" dirty="0" smtClean="0"/>
        </a:p>
      </dgm:t>
    </dgm:pt>
    <dgm:pt modelId="{C9A795D4-D20D-44DE-8F6F-9C1AA17D5B0C}" type="parTrans" cxnId="{9C61316F-1F26-4E75-BAF0-BF615D652FD5}">
      <dgm:prSet/>
      <dgm:spPr/>
      <dgm:t>
        <a:bodyPr/>
        <a:lstStyle/>
        <a:p>
          <a:endParaRPr lang="zh-CN" altLang="en-US"/>
        </a:p>
      </dgm:t>
    </dgm:pt>
    <dgm:pt modelId="{F5892E56-0556-455C-8467-ED96B5E965CA}" type="sibTrans" cxnId="{9C61316F-1F26-4E75-BAF0-BF615D652FD5}">
      <dgm:prSet/>
      <dgm:spPr/>
      <dgm:t>
        <a:bodyPr/>
        <a:lstStyle/>
        <a:p>
          <a:endParaRPr lang="zh-CN" altLang="en-US"/>
        </a:p>
      </dgm:t>
    </dgm:pt>
    <dgm:pt modelId="{3ED9ABEF-835F-4B27-80CB-1CA293512DFC}">
      <dgm:prSet/>
      <dgm:spPr/>
      <dgm:t>
        <a:bodyPr/>
        <a:lstStyle/>
        <a:p>
          <a:r>
            <a:rPr lang="zh-CN" altLang="en-US" dirty="0" smtClean="0"/>
            <a:t>负责协助获取项目相关土地权利</a:t>
          </a:r>
          <a:endParaRPr lang="en-US" altLang="zh-CN" dirty="0" smtClean="0"/>
        </a:p>
      </dgm:t>
    </dgm:pt>
    <dgm:pt modelId="{1C630752-1EA0-465F-93C8-87D3129CC755}" type="parTrans" cxnId="{455730BF-8306-4149-8160-E7BDCDCFF625}">
      <dgm:prSet/>
      <dgm:spPr/>
      <dgm:t>
        <a:bodyPr/>
        <a:lstStyle/>
        <a:p>
          <a:endParaRPr lang="zh-CN" altLang="en-US"/>
        </a:p>
      </dgm:t>
    </dgm:pt>
    <dgm:pt modelId="{3199935E-7859-4842-9355-C1FF54CF688F}" type="sibTrans" cxnId="{455730BF-8306-4149-8160-E7BDCDCFF625}">
      <dgm:prSet/>
      <dgm:spPr/>
      <dgm:t>
        <a:bodyPr/>
        <a:lstStyle/>
        <a:p>
          <a:endParaRPr lang="zh-CN" altLang="en-US"/>
        </a:p>
      </dgm:t>
    </dgm:pt>
    <dgm:pt modelId="{5B3C6C39-64E3-4C54-8D50-F383596F4361}">
      <dgm:prSet/>
      <dgm:spPr/>
      <dgm:t>
        <a:bodyPr/>
        <a:lstStyle/>
        <a:p>
          <a:r>
            <a:rPr lang="zh-CN" altLang="en-US" smtClean="0"/>
            <a:t>提供相关连接和配套设施</a:t>
          </a:r>
          <a:endParaRPr lang="en-US" altLang="zh-CN" dirty="0" smtClean="0"/>
        </a:p>
      </dgm:t>
    </dgm:pt>
    <dgm:pt modelId="{E935E3F1-E8B6-40BF-A866-DAA13AC46A18}" type="parTrans" cxnId="{7756C0F7-1545-42CB-BE2B-6B5AC82DE9AA}">
      <dgm:prSet/>
      <dgm:spPr/>
      <dgm:t>
        <a:bodyPr/>
        <a:lstStyle/>
        <a:p>
          <a:endParaRPr lang="zh-CN" altLang="en-US"/>
        </a:p>
      </dgm:t>
    </dgm:pt>
    <dgm:pt modelId="{96C26A89-E5B5-4D29-BC74-79306E97DFBF}" type="sibTrans" cxnId="{7756C0F7-1545-42CB-BE2B-6B5AC82DE9AA}">
      <dgm:prSet/>
      <dgm:spPr/>
      <dgm:t>
        <a:bodyPr/>
        <a:lstStyle/>
        <a:p>
          <a:endParaRPr lang="zh-CN" altLang="en-US"/>
        </a:p>
      </dgm:t>
    </dgm:pt>
    <dgm:pt modelId="{2FAA29E3-1ED1-4707-8754-DFE815DF9FE0}" type="pres">
      <dgm:prSet presAssocID="{5F22FA44-C4A3-47AA-A55E-D69C92FE356C}" presName="Name0" presStyleCnt="0">
        <dgm:presLayoutVars>
          <dgm:chMax val="1"/>
          <dgm:dir/>
          <dgm:animLvl val="ctr"/>
          <dgm:resizeHandles val="exact"/>
        </dgm:presLayoutVars>
      </dgm:prSet>
      <dgm:spPr/>
      <dgm:t>
        <a:bodyPr/>
        <a:lstStyle/>
        <a:p>
          <a:endParaRPr lang="zh-CN" altLang="en-US"/>
        </a:p>
      </dgm:t>
    </dgm:pt>
    <dgm:pt modelId="{BB1A2B27-7C68-4BD3-A53A-D59E3BC61319}" type="pres">
      <dgm:prSet presAssocID="{F8D90E14-2867-4752-BDAB-90B3393ECEB1}" presName="centerShape" presStyleLbl="node0" presStyleIdx="0" presStyleCnt="1"/>
      <dgm:spPr/>
      <dgm:t>
        <a:bodyPr/>
        <a:lstStyle/>
        <a:p>
          <a:endParaRPr lang="zh-CN" altLang="en-US"/>
        </a:p>
      </dgm:t>
    </dgm:pt>
    <dgm:pt modelId="{51C70483-B314-4D42-8337-EE1F998C2524}" type="pres">
      <dgm:prSet presAssocID="{550D2A5F-B95B-437D-AD43-82EF98BB4160}" presName="node" presStyleLbl="node1" presStyleIdx="0" presStyleCnt="7">
        <dgm:presLayoutVars>
          <dgm:bulletEnabled val="1"/>
        </dgm:presLayoutVars>
      </dgm:prSet>
      <dgm:spPr/>
      <dgm:t>
        <a:bodyPr/>
        <a:lstStyle/>
        <a:p>
          <a:endParaRPr lang="zh-CN" altLang="en-US"/>
        </a:p>
      </dgm:t>
    </dgm:pt>
    <dgm:pt modelId="{1AA915AC-D7D1-4A95-B07D-B86ED2DA5617}" type="pres">
      <dgm:prSet presAssocID="{550D2A5F-B95B-437D-AD43-82EF98BB4160}" presName="dummy" presStyleCnt="0"/>
      <dgm:spPr/>
    </dgm:pt>
    <dgm:pt modelId="{540BB326-D0CE-4F4F-87E6-206E8C53B9E5}" type="pres">
      <dgm:prSet presAssocID="{FC9EC035-B793-4311-8E2B-1FA88C2B07CC}" presName="sibTrans" presStyleLbl="sibTrans2D1" presStyleIdx="0" presStyleCnt="7"/>
      <dgm:spPr/>
      <dgm:t>
        <a:bodyPr/>
        <a:lstStyle/>
        <a:p>
          <a:endParaRPr lang="zh-CN" altLang="en-US"/>
        </a:p>
      </dgm:t>
    </dgm:pt>
    <dgm:pt modelId="{8D8B1D5A-630A-49BC-8538-BB70FEDF0D74}" type="pres">
      <dgm:prSet presAssocID="{888AEC2A-62D0-43E4-A7F6-86815EA8B47D}" presName="node" presStyleLbl="node1" presStyleIdx="1" presStyleCnt="7">
        <dgm:presLayoutVars>
          <dgm:bulletEnabled val="1"/>
        </dgm:presLayoutVars>
      </dgm:prSet>
      <dgm:spPr/>
      <dgm:t>
        <a:bodyPr/>
        <a:lstStyle/>
        <a:p>
          <a:endParaRPr lang="zh-CN" altLang="en-US"/>
        </a:p>
      </dgm:t>
    </dgm:pt>
    <dgm:pt modelId="{049683A2-CB90-446A-AFE8-590627D44F9E}" type="pres">
      <dgm:prSet presAssocID="{888AEC2A-62D0-43E4-A7F6-86815EA8B47D}" presName="dummy" presStyleCnt="0"/>
      <dgm:spPr/>
    </dgm:pt>
    <dgm:pt modelId="{EB7A2436-A8D2-4553-B706-F14EAE8DE81C}" type="pres">
      <dgm:prSet presAssocID="{CDCA3766-3620-495E-AF44-885734A03EF0}" presName="sibTrans" presStyleLbl="sibTrans2D1" presStyleIdx="1" presStyleCnt="7"/>
      <dgm:spPr/>
      <dgm:t>
        <a:bodyPr/>
        <a:lstStyle/>
        <a:p>
          <a:endParaRPr lang="zh-CN" altLang="en-US"/>
        </a:p>
      </dgm:t>
    </dgm:pt>
    <dgm:pt modelId="{4C0F82E8-3CF9-4FD6-BD02-3630B0E0BB2C}" type="pres">
      <dgm:prSet presAssocID="{CB815B45-6E92-4549-9CB4-90106C569743}" presName="node" presStyleLbl="node1" presStyleIdx="2" presStyleCnt="7">
        <dgm:presLayoutVars>
          <dgm:bulletEnabled val="1"/>
        </dgm:presLayoutVars>
      </dgm:prSet>
      <dgm:spPr/>
      <dgm:t>
        <a:bodyPr/>
        <a:lstStyle/>
        <a:p>
          <a:endParaRPr lang="zh-CN" altLang="en-US"/>
        </a:p>
      </dgm:t>
    </dgm:pt>
    <dgm:pt modelId="{6E2474D0-C6BD-4080-B7EF-245FF072E17D}" type="pres">
      <dgm:prSet presAssocID="{CB815B45-6E92-4549-9CB4-90106C569743}" presName="dummy" presStyleCnt="0"/>
      <dgm:spPr/>
    </dgm:pt>
    <dgm:pt modelId="{99B7FDF5-5CA6-4C47-BA48-58C841636F0C}" type="pres">
      <dgm:prSet presAssocID="{CFE6C4E0-7C3F-4EAA-A1E1-1AC6962577C3}" presName="sibTrans" presStyleLbl="sibTrans2D1" presStyleIdx="2" presStyleCnt="7"/>
      <dgm:spPr/>
      <dgm:t>
        <a:bodyPr/>
        <a:lstStyle/>
        <a:p>
          <a:endParaRPr lang="zh-CN" altLang="en-US"/>
        </a:p>
      </dgm:t>
    </dgm:pt>
    <dgm:pt modelId="{28913A32-6F10-4A4B-8658-83181E8F66F8}" type="pres">
      <dgm:prSet presAssocID="{FD9DA5CD-7D6C-45FC-BAD4-16486F449CC0}" presName="node" presStyleLbl="node1" presStyleIdx="3" presStyleCnt="7">
        <dgm:presLayoutVars>
          <dgm:bulletEnabled val="1"/>
        </dgm:presLayoutVars>
      </dgm:prSet>
      <dgm:spPr/>
      <dgm:t>
        <a:bodyPr/>
        <a:lstStyle/>
        <a:p>
          <a:endParaRPr lang="zh-CN" altLang="en-US"/>
        </a:p>
      </dgm:t>
    </dgm:pt>
    <dgm:pt modelId="{52A84DC5-8896-47A2-A4A2-A956C8367992}" type="pres">
      <dgm:prSet presAssocID="{FD9DA5CD-7D6C-45FC-BAD4-16486F449CC0}" presName="dummy" presStyleCnt="0"/>
      <dgm:spPr/>
    </dgm:pt>
    <dgm:pt modelId="{C00CD241-E2EA-40CC-87D3-E062814E2E46}" type="pres">
      <dgm:prSet presAssocID="{F5892E56-0556-455C-8467-ED96B5E965CA}" presName="sibTrans" presStyleLbl="sibTrans2D1" presStyleIdx="3" presStyleCnt="7"/>
      <dgm:spPr/>
      <dgm:t>
        <a:bodyPr/>
        <a:lstStyle/>
        <a:p>
          <a:endParaRPr lang="zh-CN" altLang="en-US"/>
        </a:p>
      </dgm:t>
    </dgm:pt>
    <dgm:pt modelId="{057F3051-C9B4-445A-87F5-489485F62657}" type="pres">
      <dgm:prSet presAssocID="{3ED9ABEF-835F-4B27-80CB-1CA293512DFC}" presName="node" presStyleLbl="node1" presStyleIdx="4" presStyleCnt="7">
        <dgm:presLayoutVars>
          <dgm:bulletEnabled val="1"/>
        </dgm:presLayoutVars>
      </dgm:prSet>
      <dgm:spPr/>
      <dgm:t>
        <a:bodyPr/>
        <a:lstStyle/>
        <a:p>
          <a:endParaRPr lang="zh-CN" altLang="en-US"/>
        </a:p>
      </dgm:t>
    </dgm:pt>
    <dgm:pt modelId="{AFEB87D3-18DC-4AE1-8083-2684E1F33682}" type="pres">
      <dgm:prSet presAssocID="{3ED9ABEF-835F-4B27-80CB-1CA293512DFC}" presName="dummy" presStyleCnt="0"/>
      <dgm:spPr/>
    </dgm:pt>
    <dgm:pt modelId="{CAFE2283-125E-4DAB-9521-C0B1FDF1D4DA}" type="pres">
      <dgm:prSet presAssocID="{3199935E-7859-4842-9355-C1FF54CF688F}" presName="sibTrans" presStyleLbl="sibTrans2D1" presStyleIdx="4" presStyleCnt="7"/>
      <dgm:spPr/>
      <dgm:t>
        <a:bodyPr/>
        <a:lstStyle/>
        <a:p>
          <a:endParaRPr lang="zh-CN" altLang="en-US"/>
        </a:p>
      </dgm:t>
    </dgm:pt>
    <dgm:pt modelId="{15DA5EE7-7CF2-431B-AC28-667837DB9B2B}" type="pres">
      <dgm:prSet presAssocID="{5B3C6C39-64E3-4C54-8D50-F383596F4361}" presName="node" presStyleLbl="node1" presStyleIdx="5" presStyleCnt="7">
        <dgm:presLayoutVars>
          <dgm:bulletEnabled val="1"/>
        </dgm:presLayoutVars>
      </dgm:prSet>
      <dgm:spPr/>
      <dgm:t>
        <a:bodyPr/>
        <a:lstStyle/>
        <a:p>
          <a:endParaRPr lang="zh-CN" altLang="en-US"/>
        </a:p>
      </dgm:t>
    </dgm:pt>
    <dgm:pt modelId="{9695FD62-39CA-4232-8E7D-306136BDC667}" type="pres">
      <dgm:prSet presAssocID="{5B3C6C39-64E3-4C54-8D50-F383596F4361}" presName="dummy" presStyleCnt="0"/>
      <dgm:spPr/>
    </dgm:pt>
    <dgm:pt modelId="{2A748078-9387-4AE8-B610-833DE9F36186}" type="pres">
      <dgm:prSet presAssocID="{96C26A89-E5B5-4D29-BC74-79306E97DFBF}" presName="sibTrans" presStyleLbl="sibTrans2D1" presStyleIdx="5" presStyleCnt="7"/>
      <dgm:spPr/>
      <dgm:t>
        <a:bodyPr/>
        <a:lstStyle/>
        <a:p>
          <a:endParaRPr lang="zh-CN" altLang="en-US"/>
        </a:p>
      </dgm:t>
    </dgm:pt>
    <dgm:pt modelId="{005109A7-A897-4FDE-B626-560C7B1265E9}" type="pres">
      <dgm:prSet presAssocID="{4FEE7198-A657-47A0-9862-13C9E38E228A}" presName="node" presStyleLbl="node1" presStyleIdx="6" presStyleCnt="7">
        <dgm:presLayoutVars>
          <dgm:bulletEnabled val="1"/>
        </dgm:presLayoutVars>
      </dgm:prSet>
      <dgm:spPr/>
      <dgm:t>
        <a:bodyPr/>
        <a:lstStyle/>
        <a:p>
          <a:endParaRPr lang="zh-CN" altLang="en-US"/>
        </a:p>
      </dgm:t>
    </dgm:pt>
    <dgm:pt modelId="{64DC81D2-F93A-4E45-9574-E3350E231B62}" type="pres">
      <dgm:prSet presAssocID="{4FEE7198-A657-47A0-9862-13C9E38E228A}" presName="dummy" presStyleCnt="0"/>
      <dgm:spPr/>
    </dgm:pt>
    <dgm:pt modelId="{48F2C974-8A7E-4336-B62E-42DDA29D5669}" type="pres">
      <dgm:prSet presAssocID="{DBB285B7-9BA6-43A7-A29C-84D06CA8E87D}" presName="sibTrans" presStyleLbl="sibTrans2D1" presStyleIdx="6" presStyleCnt="7"/>
      <dgm:spPr/>
      <dgm:t>
        <a:bodyPr/>
        <a:lstStyle/>
        <a:p>
          <a:endParaRPr lang="zh-CN" altLang="en-US"/>
        </a:p>
      </dgm:t>
    </dgm:pt>
  </dgm:ptLst>
  <dgm:cxnLst>
    <dgm:cxn modelId="{A32D00BF-229C-49D8-9913-8E298624BC8C}" srcId="{5F22FA44-C4A3-47AA-A55E-D69C92FE356C}" destId="{F8D90E14-2867-4752-BDAB-90B3393ECEB1}" srcOrd="0" destOrd="0" parTransId="{79BAF925-B8CB-4107-9F91-A6DE842F0181}" sibTransId="{C23E09D6-0A15-4969-9607-F7F07CBB628E}"/>
    <dgm:cxn modelId="{7756C0F7-1545-42CB-BE2B-6B5AC82DE9AA}" srcId="{F8D90E14-2867-4752-BDAB-90B3393ECEB1}" destId="{5B3C6C39-64E3-4C54-8D50-F383596F4361}" srcOrd="5" destOrd="0" parTransId="{E935E3F1-E8B6-40BF-A866-DAA13AC46A18}" sibTransId="{96C26A89-E5B5-4D29-BC74-79306E97DFBF}"/>
    <dgm:cxn modelId="{73872B11-A8ED-4499-854E-893750BD22FC}" type="presOf" srcId="{4FEE7198-A657-47A0-9862-13C9E38E228A}" destId="{005109A7-A897-4FDE-B626-560C7B1265E9}" srcOrd="0" destOrd="0" presId="urn:microsoft.com/office/officeart/2005/8/layout/radial6"/>
    <dgm:cxn modelId="{4BAA7023-5800-42F0-AD26-1F411162C107}" srcId="{F8D90E14-2867-4752-BDAB-90B3393ECEB1}" destId="{888AEC2A-62D0-43E4-A7F6-86815EA8B47D}" srcOrd="1" destOrd="0" parTransId="{B2CF572F-604C-4B61-BF1D-366D1F94B4D5}" sibTransId="{CDCA3766-3620-495E-AF44-885734A03EF0}"/>
    <dgm:cxn modelId="{9C61316F-1F26-4E75-BAF0-BF615D652FD5}" srcId="{F8D90E14-2867-4752-BDAB-90B3393ECEB1}" destId="{FD9DA5CD-7D6C-45FC-BAD4-16486F449CC0}" srcOrd="3" destOrd="0" parTransId="{C9A795D4-D20D-44DE-8F6F-9C1AA17D5B0C}" sibTransId="{F5892E56-0556-455C-8467-ED96B5E965CA}"/>
    <dgm:cxn modelId="{F53A0E1D-0C6A-4AF9-A6BA-046E746FED4C}" type="presOf" srcId="{550D2A5F-B95B-437D-AD43-82EF98BB4160}" destId="{51C70483-B314-4D42-8337-EE1F998C2524}" srcOrd="0" destOrd="0" presId="urn:microsoft.com/office/officeart/2005/8/layout/radial6"/>
    <dgm:cxn modelId="{5C452DF9-06AC-47DB-9A81-B4F9D333478E}" type="presOf" srcId="{3199935E-7859-4842-9355-C1FF54CF688F}" destId="{CAFE2283-125E-4DAB-9521-C0B1FDF1D4DA}" srcOrd="0" destOrd="0" presId="urn:microsoft.com/office/officeart/2005/8/layout/radial6"/>
    <dgm:cxn modelId="{417893B4-B16A-4644-9BF7-857F60BEE89A}" type="presOf" srcId="{FC9EC035-B793-4311-8E2B-1FA88C2B07CC}" destId="{540BB326-D0CE-4F4F-87E6-206E8C53B9E5}" srcOrd="0" destOrd="0" presId="urn:microsoft.com/office/officeart/2005/8/layout/radial6"/>
    <dgm:cxn modelId="{53A1E13A-5C1D-469D-9006-80769DBD38E6}" type="presOf" srcId="{888AEC2A-62D0-43E4-A7F6-86815EA8B47D}" destId="{8D8B1D5A-630A-49BC-8538-BB70FEDF0D74}" srcOrd="0" destOrd="0" presId="urn:microsoft.com/office/officeart/2005/8/layout/radial6"/>
    <dgm:cxn modelId="{0E8C79A5-7A5F-4D3D-92D1-8A7DB8200CD5}" type="presOf" srcId="{F8D90E14-2867-4752-BDAB-90B3393ECEB1}" destId="{BB1A2B27-7C68-4BD3-A53A-D59E3BC61319}" srcOrd="0" destOrd="0" presId="urn:microsoft.com/office/officeart/2005/8/layout/radial6"/>
    <dgm:cxn modelId="{CE143376-5663-4A08-A470-B0842F741507}" type="presOf" srcId="{5F22FA44-C4A3-47AA-A55E-D69C92FE356C}" destId="{2FAA29E3-1ED1-4707-8754-DFE815DF9FE0}" srcOrd="0" destOrd="0" presId="urn:microsoft.com/office/officeart/2005/8/layout/radial6"/>
    <dgm:cxn modelId="{455730BF-8306-4149-8160-E7BDCDCFF625}" srcId="{F8D90E14-2867-4752-BDAB-90B3393ECEB1}" destId="{3ED9ABEF-835F-4B27-80CB-1CA293512DFC}" srcOrd="4" destOrd="0" parTransId="{1C630752-1EA0-465F-93C8-87D3129CC755}" sibTransId="{3199935E-7859-4842-9355-C1FF54CF688F}"/>
    <dgm:cxn modelId="{E7E4751E-9CA7-4216-A0DE-3F284A0D3D68}" type="presOf" srcId="{DBB285B7-9BA6-43A7-A29C-84D06CA8E87D}" destId="{48F2C974-8A7E-4336-B62E-42DDA29D5669}" srcOrd="0" destOrd="0" presId="urn:microsoft.com/office/officeart/2005/8/layout/radial6"/>
    <dgm:cxn modelId="{1258D005-46B7-4AD4-B50F-709787304303}" type="presOf" srcId="{CDCA3766-3620-495E-AF44-885734A03EF0}" destId="{EB7A2436-A8D2-4553-B706-F14EAE8DE81C}" srcOrd="0" destOrd="0" presId="urn:microsoft.com/office/officeart/2005/8/layout/radial6"/>
    <dgm:cxn modelId="{7C3BFFCE-8F8C-4A08-8BDB-1E08EDE16FD3}" type="presOf" srcId="{96C26A89-E5B5-4D29-BC74-79306E97DFBF}" destId="{2A748078-9387-4AE8-B610-833DE9F36186}" srcOrd="0" destOrd="0" presId="urn:microsoft.com/office/officeart/2005/8/layout/radial6"/>
    <dgm:cxn modelId="{19B9855B-4A07-4D2B-9117-F6F938394006}" type="presOf" srcId="{CB815B45-6E92-4549-9CB4-90106C569743}" destId="{4C0F82E8-3CF9-4FD6-BD02-3630B0E0BB2C}" srcOrd="0" destOrd="0" presId="urn:microsoft.com/office/officeart/2005/8/layout/radial6"/>
    <dgm:cxn modelId="{8D36B691-1615-4B44-9A01-FC9FBF8EB33D}" srcId="{F8D90E14-2867-4752-BDAB-90B3393ECEB1}" destId="{550D2A5F-B95B-437D-AD43-82EF98BB4160}" srcOrd="0" destOrd="0" parTransId="{64B3EA12-8616-4362-A4F5-E82F11FB5CF9}" sibTransId="{FC9EC035-B793-4311-8E2B-1FA88C2B07CC}"/>
    <dgm:cxn modelId="{FD40FEA3-765B-41BE-A935-8A717E0AE7E8}" srcId="{F8D90E14-2867-4752-BDAB-90B3393ECEB1}" destId="{4FEE7198-A657-47A0-9862-13C9E38E228A}" srcOrd="6" destOrd="0" parTransId="{319DC000-0B87-49AF-9A5B-45D20DEAAAC7}" sibTransId="{DBB285B7-9BA6-43A7-A29C-84D06CA8E87D}"/>
    <dgm:cxn modelId="{13B71FB7-9589-46CD-BD90-9BCF2DCD336F}" type="presOf" srcId="{F5892E56-0556-455C-8467-ED96B5E965CA}" destId="{C00CD241-E2EA-40CC-87D3-E062814E2E46}" srcOrd="0" destOrd="0" presId="urn:microsoft.com/office/officeart/2005/8/layout/radial6"/>
    <dgm:cxn modelId="{AA1DA209-0F59-4E91-87AA-EFD40C2156A3}" type="presOf" srcId="{FD9DA5CD-7D6C-45FC-BAD4-16486F449CC0}" destId="{28913A32-6F10-4A4B-8658-83181E8F66F8}" srcOrd="0" destOrd="0" presId="urn:microsoft.com/office/officeart/2005/8/layout/radial6"/>
    <dgm:cxn modelId="{242E922C-A60F-4F05-8E1D-69397EEB6843}" srcId="{F8D90E14-2867-4752-BDAB-90B3393ECEB1}" destId="{CB815B45-6E92-4549-9CB4-90106C569743}" srcOrd="2" destOrd="0" parTransId="{C1D1674A-D443-4EB1-A257-FAA358CDE646}" sibTransId="{CFE6C4E0-7C3F-4EAA-A1E1-1AC6962577C3}"/>
    <dgm:cxn modelId="{7F6A6E29-F7E1-4201-9957-B4A20CB348A0}" type="presOf" srcId="{3ED9ABEF-835F-4B27-80CB-1CA293512DFC}" destId="{057F3051-C9B4-445A-87F5-489485F62657}" srcOrd="0" destOrd="0" presId="urn:microsoft.com/office/officeart/2005/8/layout/radial6"/>
    <dgm:cxn modelId="{E3B248E7-6EED-4568-AD90-10664432E898}" type="presOf" srcId="{CFE6C4E0-7C3F-4EAA-A1E1-1AC6962577C3}" destId="{99B7FDF5-5CA6-4C47-BA48-58C841636F0C}" srcOrd="0" destOrd="0" presId="urn:microsoft.com/office/officeart/2005/8/layout/radial6"/>
    <dgm:cxn modelId="{C82E2331-0084-4755-B2D8-A599E4836C8A}" type="presOf" srcId="{5B3C6C39-64E3-4C54-8D50-F383596F4361}" destId="{15DA5EE7-7CF2-431B-AC28-667837DB9B2B}" srcOrd="0" destOrd="0" presId="urn:microsoft.com/office/officeart/2005/8/layout/radial6"/>
    <dgm:cxn modelId="{15A901F1-1172-44D9-96EE-EF18845CD8FC}" type="presParOf" srcId="{2FAA29E3-1ED1-4707-8754-DFE815DF9FE0}" destId="{BB1A2B27-7C68-4BD3-A53A-D59E3BC61319}" srcOrd="0" destOrd="0" presId="urn:microsoft.com/office/officeart/2005/8/layout/radial6"/>
    <dgm:cxn modelId="{BBBF0685-E50E-48DF-B25C-D122BC494ED8}" type="presParOf" srcId="{2FAA29E3-1ED1-4707-8754-DFE815DF9FE0}" destId="{51C70483-B314-4D42-8337-EE1F998C2524}" srcOrd="1" destOrd="0" presId="urn:microsoft.com/office/officeart/2005/8/layout/radial6"/>
    <dgm:cxn modelId="{9D071F15-972F-474C-8604-6B21DC6AB48D}" type="presParOf" srcId="{2FAA29E3-1ED1-4707-8754-DFE815DF9FE0}" destId="{1AA915AC-D7D1-4A95-B07D-B86ED2DA5617}" srcOrd="2" destOrd="0" presId="urn:microsoft.com/office/officeart/2005/8/layout/radial6"/>
    <dgm:cxn modelId="{574FC8A6-C790-44D7-B856-158DD9C21014}" type="presParOf" srcId="{2FAA29E3-1ED1-4707-8754-DFE815DF9FE0}" destId="{540BB326-D0CE-4F4F-87E6-206E8C53B9E5}" srcOrd="3" destOrd="0" presId="urn:microsoft.com/office/officeart/2005/8/layout/radial6"/>
    <dgm:cxn modelId="{77BF7CF8-86F4-4718-9988-3B5A173F0B01}" type="presParOf" srcId="{2FAA29E3-1ED1-4707-8754-DFE815DF9FE0}" destId="{8D8B1D5A-630A-49BC-8538-BB70FEDF0D74}" srcOrd="4" destOrd="0" presId="urn:microsoft.com/office/officeart/2005/8/layout/radial6"/>
    <dgm:cxn modelId="{748F068A-55AD-44A8-A512-5B2D5C0805BA}" type="presParOf" srcId="{2FAA29E3-1ED1-4707-8754-DFE815DF9FE0}" destId="{049683A2-CB90-446A-AFE8-590627D44F9E}" srcOrd="5" destOrd="0" presId="urn:microsoft.com/office/officeart/2005/8/layout/radial6"/>
    <dgm:cxn modelId="{AB5999E3-AF77-4CBD-A54A-908B6D4CAE24}" type="presParOf" srcId="{2FAA29E3-1ED1-4707-8754-DFE815DF9FE0}" destId="{EB7A2436-A8D2-4553-B706-F14EAE8DE81C}" srcOrd="6" destOrd="0" presId="urn:microsoft.com/office/officeart/2005/8/layout/radial6"/>
    <dgm:cxn modelId="{DD640D53-03CE-4353-A8D5-4B618748D493}" type="presParOf" srcId="{2FAA29E3-1ED1-4707-8754-DFE815DF9FE0}" destId="{4C0F82E8-3CF9-4FD6-BD02-3630B0E0BB2C}" srcOrd="7" destOrd="0" presId="urn:microsoft.com/office/officeart/2005/8/layout/radial6"/>
    <dgm:cxn modelId="{964A0E63-7FAA-4FE1-9965-4CE680AB2701}" type="presParOf" srcId="{2FAA29E3-1ED1-4707-8754-DFE815DF9FE0}" destId="{6E2474D0-C6BD-4080-B7EF-245FF072E17D}" srcOrd="8" destOrd="0" presId="urn:microsoft.com/office/officeart/2005/8/layout/radial6"/>
    <dgm:cxn modelId="{141B9705-91E4-4BBB-A976-4D468E7289B2}" type="presParOf" srcId="{2FAA29E3-1ED1-4707-8754-DFE815DF9FE0}" destId="{99B7FDF5-5CA6-4C47-BA48-58C841636F0C}" srcOrd="9" destOrd="0" presId="urn:microsoft.com/office/officeart/2005/8/layout/radial6"/>
    <dgm:cxn modelId="{7DF123D0-8458-47D3-B583-676914741C2F}" type="presParOf" srcId="{2FAA29E3-1ED1-4707-8754-DFE815DF9FE0}" destId="{28913A32-6F10-4A4B-8658-83181E8F66F8}" srcOrd="10" destOrd="0" presId="urn:microsoft.com/office/officeart/2005/8/layout/radial6"/>
    <dgm:cxn modelId="{14D0BF06-A0C4-4FE8-8BC1-1AACECA63E5C}" type="presParOf" srcId="{2FAA29E3-1ED1-4707-8754-DFE815DF9FE0}" destId="{52A84DC5-8896-47A2-A4A2-A956C8367992}" srcOrd="11" destOrd="0" presId="urn:microsoft.com/office/officeart/2005/8/layout/radial6"/>
    <dgm:cxn modelId="{D0B9C2CB-AF43-40E5-8362-D4D4CFE6B99F}" type="presParOf" srcId="{2FAA29E3-1ED1-4707-8754-DFE815DF9FE0}" destId="{C00CD241-E2EA-40CC-87D3-E062814E2E46}" srcOrd="12" destOrd="0" presId="urn:microsoft.com/office/officeart/2005/8/layout/radial6"/>
    <dgm:cxn modelId="{E5B2C834-1276-4EC8-8944-C74CC93C67C6}" type="presParOf" srcId="{2FAA29E3-1ED1-4707-8754-DFE815DF9FE0}" destId="{057F3051-C9B4-445A-87F5-489485F62657}" srcOrd="13" destOrd="0" presId="urn:microsoft.com/office/officeart/2005/8/layout/radial6"/>
    <dgm:cxn modelId="{149C9687-D4BA-478D-9BE6-C6FC523BB5A3}" type="presParOf" srcId="{2FAA29E3-1ED1-4707-8754-DFE815DF9FE0}" destId="{AFEB87D3-18DC-4AE1-8083-2684E1F33682}" srcOrd="14" destOrd="0" presId="urn:microsoft.com/office/officeart/2005/8/layout/radial6"/>
    <dgm:cxn modelId="{342766E7-F2D4-4CC1-BE8A-448E16F89653}" type="presParOf" srcId="{2FAA29E3-1ED1-4707-8754-DFE815DF9FE0}" destId="{CAFE2283-125E-4DAB-9521-C0B1FDF1D4DA}" srcOrd="15" destOrd="0" presId="urn:microsoft.com/office/officeart/2005/8/layout/radial6"/>
    <dgm:cxn modelId="{8995939B-46EA-4633-80D2-AA687500091B}" type="presParOf" srcId="{2FAA29E3-1ED1-4707-8754-DFE815DF9FE0}" destId="{15DA5EE7-7CF2-431B-AC28-667837DB9B2B}" srcOrd="16" destOrd="0" presId="urn:microsoft.com/office/officeart/2005/8/layout/radial6"/>
    <dgm:cxn modelId="{2EC16577-3937-4416-8282-9454DF7EB950}" type="presParOf" srcId="{2FAA29E3-1ED1-4707-8754-DFE815DF9FE0}" destId="{9695FD62-39CA-4232-8E7D-306136BDC667}" srcOrd="17" destOrd="0" presId="urn:microsoft.com/office/officeart/2005/8/layout/radial6"/>
    <dgm:cxn modelId="{81B614D6-3FDB-4761-815B-A44D63A114DC}" type="presParOf" srcId="{2FAA29E3-1ED1-4707-8754-DFE815DF9FE0}" destId="{2A748078-9387-4AE8-B610-833DE9F36186}" srcOrd="18" destOrd="0" presId="urn:microsoft.com/office/officeart/2005/8/layout/radial6"/>
    <dgm:cxn modelId="{D56812FC-A01B-4924-A298-E576B428AF1E}" type="presParOf" srcId="{2FAA29E3-1ED1-4707-8754-DFE815DF9FE0}" destId="{005109A7-A897-4FDE-B626-560C7B1265E9}" srcOrd="19" destOrd="0" presId="urn:microsoft.com/office/officeart/2005/8/layout/radial6"/>
    <dgm:cxn modelId="{B5FC2F00-F10A-49D7-89F5-0ECC9DEB2681}" type="presParOf" srcId="{2FAA29E3-1ED1-4707-8754-DFE815DF9FE0}" destId="{64DC81D2-F93A-4E45-9574-E3350E231B62}" srcOrd="20" destOrd="0" presId="urn:microsoft.com/office/officeart/2005/8/layout/radial6"/>
    <dgm:cxn modelId="{25825A76-F87A-488F-BAA9-900E85940DDA}" type="presParOf" srcId="{2FAA29E3-1ED1-4707-8754-DFE815DF9FE0}" destId="{48F2C974-8A7E-4336-B62E-42DDA29D5669}" srcOrd="21" destOrd="0" presId="urn:microsoft.com/office/officeart/2005/8/layout/radial6"/>
  </dgm:cxnLst>
  <dgm:bg/>
  <dgm:whole/>
</dgm:dataModel>
</file>

<file path=ppt/diagrams/data7.xml><?xml version="1.0" encoding="utf-8"?>
<dgm:dataModel xmlns:dgm="http://schemas.openxmlformats.org/drawingml/2006/diagram" xmlns:a="http://schemas.openxmlformats.org/drawingml/2006/main">
  <dgm:ptLst>
    <dgm:pt modelId="{9A26A5E3-6D09-4234-8476-81ABE413E0B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CN" altLang="en-US"/>
        </a:p>
      </dgm:t>
    </dgm:pt>
    <dgm:pt modelId="{50111CD8-6E3D-45C3-8283-A8D7304F4B97}">
      <dgm:prSet phldrT="[文本]"/>
      <dgm:spPr/>
      <dgm:t>
        <a:bodyPr/>
        <a:lstStyle/>
        <a:p>
          <a:r>
            <a:rPr lang="zh-CN" altLang="en-US" dirty="0" smtClean="0"/>
            <a:t>政府权责</a:t>
          </a:r>
          <a:endParaRPr lang="zh-CN" altLang="en-US" dirty="0"/>
        </a:p>
      </dgm:t>
    </dgm:pt>
    <dgm:pt modelId="{85622962-0E70-4524-B5CA-87BF00D51327}" type="parTrans" cxnId="{04093AC9-8ADE-4C9A-B937-CC240B24ECD8}">
      <dgm:prSet/>
      <dgm:spPr/>
      <dgm:t>
        <a:bodyPr/>
        <a:lstStyle/>
        <a:p>
          <a:endParaRPr lang="zh-CN" altLang="en-US"/>
        </a:p>
      </dgm:t>
    </dgm:pt>
    <dgm:pt modelId="{1F8E99A2-B8D8-42A5-B819-0782FD737102}" type="sibTrans" cxnId="{04093AC9-8ADE-4C9A-B937-CC240B24ECD8}">
      <dgm:prSet/>
      <dgm:spPr/>
      <dgm:t>
        <a:bodyPr/>
        <a:lstStyle/>
        <a:p>
          <a:endParaRPr lang="zh-CN" altLang="en-US"/>
        </a:p>
      </dgm:t>
    </dgm:pt>
    <dgm:pt modelId="{F0859682-1945-4340-A2F8-81245CB24289}">
      <dgm:prSet phldrT="[文本]"/>
      <dgm:spPr/>
      <dgm:t>
        <a:bodyPr/>
        <a:lstStyle/>
        <a:p>
          <a:r>
            <a:rPr lang="zh-CN" altLang="en-US" dirty="0" smtClean="0"/>
            <a:t>审批职责分配</a:t>
          </a:r>
          <a:endParaRPr lang="zh-CN" altLang="en-US" dirty="0"/>
        </a:p>
      </dgm:t>
    </dgm:pt>
    <dgm:pt modelId="{EE85017D-0E91-4A07-93D2-C75F66A396DC}" type="parTrans" cxnId="{CC7F0AD3-6CAF-45D8-B3F5-E0FFD3A17B9C}">
      <dgm:prSet/>
      <dgm:spPr/>
      <dgm:t>
        <a:bodyPr/>
        <a:lstStyle/>
        <a:p>
          <a:endParaRPr lang="zh-CN" altLang="en-US"/>
        </a:p>
      </dgm:t>
    </dgm:pt>
    <dgm:pt modelId="{837CBAD7-76A3-49BF-89C7-5A606E252AA9}" type="sibTrans" cxnId="{CC7F0AD3-6CAF-45D8-B3F5-E0FFD3A17B9C}">
      <dgm:prSet/>
      <dgm:spPr/>
      <dgm:t>
        <a:bodyPr/>
        <a:lstStyle/>
        <a:p>
          <a:endParaRPr lang="zh-CN" altLang="en-US"/>
        </a:p>
      </dgm:t>
    </dgm:pt>
    <dgm:pt modelId="{C2514851-FB36-4AF5-B9AE-7ED90A0998E0}">
      <dgm:prSet phldrT="[文本]"/>
      <dgm:spPr/>
      <dgm:t>
        <a:bodyPr/>
        <a:lstStyle/>
        <a:p>
          <a:r>
            <a:rPr lang="zh-CN" altLang="en-US" dirty="0" smtClean="0"/>
            <a:t>违约责任</a:t>
          </a:r>
          <a:endParaRPr lang="zh-CN" altLang="en-US" dirty="0"/>
        </a:p>
      </dgm:t>
    </dgm:pt>
    <dgm:pt modelId="{625F100B-8D09-4732-8B14-9E6465DEA2AD}" type="parTrans" cxnId="{7CE07A9F-86E4-4C36-8307-3A89A6C43664}">
      <dgm:prSet/>
      <dgm:spPr/>
      <dgm:t>
        <a:bodyPr/>
        <a:lstStyle/>
        <a:p>
          <a:endParaRPr lang="zh-CN" altLang="en-US"/>
        </a:p>
      </dgm:t>
    </dgm:pt>
    <dgm:pt modelId="{4D0971C6-2F79-4299-9DCE-5CB4FBF67B17}" type="sibTrans" cxnId="{7CE07A9F-86E4-4C36-8307-3A89A6C43664}">
      <dgm:prSet/>
      <dgm:spPr/>
      <dgm:t>
        <a:bodyPr/>
        <a:lstStyle/>
        <a:p>
          <a:endParaRPr lang="zh-CN" altLang="en-US"/>
        </a:p>
      </dgm:t>
    </dgm:pt>
    <dgm:pt modelId="{95B2AC2F-EC8F-4336-BF69-B50FCD0E7C3E}">
      <dgm:prSet phldrT="[文本]"/>
      <dgm:spPr/>
      <dgm:t>
        <a:bodyPr/>
        <a:lstStyle/>
        <a:p>
          <a:r>
            <a:rPr lang="zh-CN" altLang="en-US" dirty="0" smtClean="0"/>
            <a:t>决策和否决权界限</a:t>
          </a:r>
          <a:endParaRPr lang="zh-CN" altLang="en-US" dirty="0"/>
        </a:p>
      </dgm:t>
    </dgm:pt>
    <dgm:pt modelId="{22046959-97E4-4C14-9191-AFB23D709E90}" type="parTrans" cxnId="{9FF153F0-7011-4440-BC69-15DB4ACF4576}">
      <dgm:prSet/>
      <dgm:spPr/>
      <dgm:t>
        <a:bodyPr/>
        <a:lstStyle/>
        <a:p>
          <a:endParaRPr lang="zh-CN" altLang="en-US"/>
        </a:p>
      </dgm:t>
    </dgm:pt>
    <dgm:pt modelId="{E1C3A124-A578-4998-A963-8D9A4652169B}" type="sibTrans" cxnId="{9FF153F0-7011-4440-BC69-15DB4ACF4576}">
      <dgm:prSet/>
      <dgm:spPr/>
      <dgm:t>
        <a:bodyPr/>
        <a:lstStyle/>
        <a:p>
          <a:endParaRPr lang="zh-CN" altLang="en-US"/>
        </a:p>
      </dgm:t>
    </dgm:pt>
    <dgm:pt modelId="{454893BB-F614-4498-980E-0E82ADE48769}" type="pres">
      <dgm:prSet presAssocID="{9A26A5E3-6D09-4234-8476-81ABE413E0BA}" presName="cycle" presStyleCnt="0">
        <dgm:presLayoutVars>
          <dgm:chMax val="1"/>
          <dgm:dir/>
          <dgm:animLvl val="ctr"/>
          <dgm:resizeHandles val="exact"/>
        </dgm:presLayoutVars>
      </dgm:prSet>
      <dgm:spPr/>
      <dgm:t>
        <a:bodyPr/>
        <a:lstStyle/>
        <a:p>
          <a:endParaRPr lang="zh-CN" altLang="en-US"/>
        </a:p>
      </dgm:t>
    </dgm:pt>
    <dgm:pt modelId="{554F0B43-66A2-4302-8D49-63F6993C7243}" type="pres">
      <dgm:prSet presAssocID="{50111CD8-6E3D-45C3-8283-A8D7304F4B97}" presName="centerShape" presStyleLbl="node0" presStyleIdx="0" presStyleCnt="1"/>
      <dgm:spPr/>
      <dgm:t>
        <a:bodyPr/>
        <a:lstStyle/>
        <a:p>
          <a:endParaRPr lang="zh-CN" altLang="en-US"/>
        </a:p>
      </dgm:t>
    </dgm:pt>
    <dgm:pt modelId="{E5DE5D81-5BBE-4AC8-A7C3-94F2BE2C0FC7}" type="pres">
      <dgm:prSet presAssocID="{EE85017D-0E91-4A07-93D2-C75F66A396DC}" presName="parTrans" presStyleLbl="bgSibTrans2D1" presStyleIdx="0" presStyleCnt="3"/>
      <dgm:spPr/>
      <dgm:t>
        <a:bodyPr/>
        <a:lstStyle/>
        <a:p>
          <a:endParaRPr lang="zh-CN" altLang="en-US"/>
        </a:p>
      </dgm:t>
    </dgm:pt>
    <dgm:pt modelId="{2577E955-AF8F-4C23-BC88-EAFE6695F748}" type="pres">
      <dgm:prSet presAssocID="{F0859682-1945-4340-A2F8-81245CB24289}" presName="node" presStyleLbl="node1" presStyleIdx="0" presStyleCnt="3">
        <dgm:presLayoutVars>
          <dgm:bulletEnabled val="1"/>
        </dgm:presLayoutVars>
      </dgm:prSet>
      <dgm:spPr/>
      <dgm:t>
        <a:bodyPr/>
        <a:lstStyle/>
        <a:p>
          <a:endParaRPr lang="zh-CN" altLang="en-US"/>
        </a:p>
      </dgm:t>
    </dgm:pt>
    <dgm:pt modelId="{A83A34B4-4529-45CC-8C15-888C28B7BBBE}" type="pres">
      <dgm:prSet presAssocID="{22046959-97E4-4C14-9191-AFB23D709E90}" presName="parTrans" presStyleLbl="bgSibTrans2D1" presStyleIdx="1" presStyleCnt="3"/>
      <dgm:spPr/>
      <dgm:t>
        <a:bodyPr/>
        <a:lstStyle/>
        <a:p>
          <a:endParaRPr lang="zh-CN" altLang="en-US"/>
        </a:p>
      </dgm:t>
    </dgm:pt>
    <dgm:pt modelId="{D4628DD9-4AF0-419E-B17C-BEAE464C1E56}" type="pres">
      <dgm:prSet presAssocID="{95B2AC2F-EC8F-4336-BF69-B50FCD0E7C3E}" presName="node" presStyleLbl="node1" presStyleIdx="1" presStyleCnt="3">
        <dgm:presLayoutVars>
          <dgm:bulletEnabled val="1"/>
        </dgm:presLayoutVars>
      </dgm:prSet>
      <dgm:spPr/>
      <dgm:t>
        <a:bodyPr/>
        <a:lstStyle/>
        <a:p>
          <a:endParaRPr lang="zh-CN" altLang="en-US"/>
        </a:p>
      </dgm:t>
    </dgm:pt>
    <dgm:pt modelId="{687A2667-2AF9-4A14-ADFC-D1CAA5C1ECD6}" type="pres">
      <dgm:prSet presAssocID="{625F100B-8D09-4732-8B14-9E6465DEA2AD}" presName="parTrans" presStyleLbl="bgSibTrans2D1" presStyleIdx="2" presStyleCnt="3"/>
      <dgm:spPr/>
      <dgm:t>
        <a:bodyPr/>
        <a:lstStyle/>
        <a:p>
          <a:endParaRPr lang="zh-CN" altLang="en-US"/>
        </a:p>
      </dgm:t>
    </dgm:pt>
    <dgm:pt modelId="{4F52A6B0-5B49-45CF-933A-68FF7B2E27D4}" type="pres">
      <dgm:prSet presAssocID="{C2514851-FB36-4AF5-B9AE-7ED90A0998E0}" presName="node" presStyleLbl="node1" presStyleIdx="2" presStyleCnt="3">
        <dgm:presLayoutVars>
          <dgm:bulletEnabled val="1"/>
        </dgm:presLayoutVars>
      </dgm:prSet>
      <dgm:spPr/>
      <dgm:t>
        <a:bodyPr/>
        <a:lstStyle/>
        <a:p>
          <a:endParaRPr lang="zh-CN" altLang="en-US"/>
        </a:p>
      </dgm:t>
    </dgm:pt>
  </dgm:ptLst>
  <dgm:cxnLst>
    <dgm:cxn modelId="{7CE07A9F-86E4-4C36-8307-3A89A6C43664}" srcId="{50111CD8-6E3D-45C3-8283-A8D7304F4B97}" destId="{C2514851-FB36-4AF5-B9AE-7ED90A0998E0}" srcOrd="2" destOrd="0" parTransId="{625F100B-8D09-4732-8B14-9E6465DEA2AD}" sibTransId="{4D0971C6-2F79-4299-9DCE-5CB4FBF67B17}"/>
    <dgm:cxn modelId="{0788E3FE-C42E-43E3-89E2-3118CFA616F4}" type="presOf" srcId="{9A26A5E3-6D09-4234-8476-81ABE413E0BA}" destId="{454893BB-F614-4498-980E-0E82ADE48769}" srcOrd="0" destOrd="0" presId="urn:microsoft.com/office/officeart/2005/8/layout/radial4"/>
    <dgm:cxn modelId="{77078872-0D5C-4900-B492-A3EC2BAC3F72}" type="presOf" srcId="{625F100B-8D09-4732-8B14-9E6465DEA2AD}" destId="{687A2667-2AF9-4A14-ADFC-D1CAA5C1ECD6}" srcOrd="0" destOrd="0" presId="urn:microsoft.com/office/officeart/2005/8/layout/radial4"/>
    <dgm:cxn modelId="{9FF153F0-7011-4440-BC69-15DB4ACF4576}" srcId="{50111CD8-6E3D-45C3-8283-A8D7304F4B97}" destId="{95B2AC2F-EC8F-4336-BF69-B50FCD0E7C3E}" srcOrd="1" destOrd="0" parTransId="{22046959-97E4-4C14-9191-AFB23D709E90}" sibTransId="{E1C3A124-A578-4998-A963-8D9A4652169B}"/>
    <dgm:cxn modelId="{655A38D3-CC6D-4D0F-AADF-9B8ABBF92A61}" type="presOf" srcId="{50111CD8-6E3D-45C3-8283-A8D7304F4B97}" destId="{554F0B43-66A2-4302-8D49-63F6993C7243}" srcOrd="0" destOrd="0" presId="urn:microsoft.com/office/officeart/2005/8/layout/radial4"/>
    <dgm:cxn modelId="{596D2606-CB5B-49D8-B99C-82C16BF64854}" type="presOf" srcId="{F0859682-1945-4340-A2F8-81245CB24289}" destId="{2577E955-AF8F-4C23-BC88-EAFE6695F748}" srcOrd="0" destOrd="0" presId="urn:microsoft.com/office/officeart/2005/8/layout/radial4"/>
    <dgm:cxn modelId="{6C1EAAC9-D250-4AAC-8F5B-ED65DA1E3B1E}" type="presOf" srcId="{C2514851-FB36-4AF5-B9AE-7ED90A0998E0}" destId="{4F52A6B0-5B49-45CF-933A-68FF7B2E27D4}" srcOrd="0" destOrd="0" presId="urn:microsoft.com/office/officeart/2005/8/layout/radial4"/>
    <dgm:cxn modelId="{04093AC9-8ADE-4C9A-B937-CC240B24ECD8}" srcId="{9A26A5E3-6D09-4234-8476-81ABE413E0BA}" destId="{50111CD8-6E3D-45C3-8283-A8D7304F4B97}" srcOrd="0" destOrd="0" parTransId="{85622962-0E70-4524-B5CA-87BF00D51327}" sibTransId="{1F8E99A2-B8D8-42A5-B819-0782FD737102}"/>
    <dgm:cxn modelId="{CC7F0AD3-6CAF-45D8-B3F5-E0FFD3A17B9C}" srcId="{50111CD8-6E3D-45C3-8283-A8D7304F4B97}" destId="{F0859682-1945-4340-A2F8-81245CB24289}" srcOrd="0" destOrd="0" parTransId="{EE85017D-0E91-4A07-93D2-C75F66A396DC}" sibTransId="{837CBAD7-76A3-49BF-89C7-5A606E252AA9}"/>
    <dgm:cxn modelId="{C7A1F2F4-2DD1-4930-ACA0-2899C85DEAA7}" type="presOf" srcId="{EE85017D-0E91-4A07-93D2-C75F66A396DC}" destId="{E5DE5D81-5BBE-4AC8-A7C3-94F2BE2C0FC7}" srcOrd="0" destOrd="0" presId="urn:microsoft.com/office/officeart/2005/8/layout/radial4"/>
    <dgm:cxn modelId="{A8B26400-9315-4559-90CE-3DC2A076B8D9}" type="presOf" srcId="{95B2AC2F-EC8F-4336-BF69-B50FCD0E7C3E}" destId="{D4628DD9-4AF0-419E-B17C-BEAE464C1E56}" srcOrd="0" destOrd="0" presId="urn:microsoft.com/office/officeart/2005/8/layout/radial4"/>
    <dgm:cxn modelId="{F2881F0E-5CD5-4378-AFC3-04D9A25764B0}" type="presOf" srcId="{22046959-97E4-4C14-9191-AFB23D709E90}" destId="{A83A34B4-4529-45CC-8C15-888C28B7BBBE}" srcOrd="0" destOrd="0" presId="urn:microsoft.com/office/officeart/2005/8/layout/radial4"/>
    <dgm:cxn modelId="{E0F4F2AC-2588-455A-B8E5-A093A229A386}" type="presParOf" srcId="{454893BB-F614-4498-980E-0E82ADE48769}" destId="{554F0B43-66A2-4302-8D49-63F6993C7243}" srcOrd="0" destOrd="0" presId="urn:microsoft.com/office/officeart/2005/8/layout/radial4"/>
    <dgm:cxn modelId="{FFA1CF21-2E92-49DD-9AB0-0BFE1EDAD489}" type="presParOf" srcId="{454893BB-F614-4498-980E-0E82ADE48769}" destId="{E5DE5D81-5BBE-4AC8-A7C3-94F2BE2C0FC7}" srcOrd="1" destOrd="0" presId="urn:microsoft.com/office/officeart/2005/8/layout/radial4"/>
    <dgm:cxn modelId="{4B60DE30-19DB-4184-8DC2-5C1E71874358}" type="presParOf" srcId="{454893BB-F614-4498-980E-0E82ADE48769}" destId="{2577E955-AF8F-4C23-BC88-EAFE6695F748}" srcOrd="2" destOrd="0" presId="urn:microsoft.com/office/officeart/2005/8/layout/radial4"/>
    <dgm:cxn modelId="{C824351F-BF57-4354-B794-0FA9DCD82431}" type="presParOf" srcId="{454893BB-F614-4498-980E-0E82ADE48769}" destId="{A83A34B4-4529-45CC-8C15-888C28B7BBBE}" srcOrd="3" destOrd="0" presId="urn:microsoft.com/office/officeart/2005/8/layout/radial4"/>
    <dgm:cxn modelId="{4DD46051-2C4F-4800-91E0-74D11F08FC2D}" type="presParOf" srcId="{454893BB-F614-4498-980E-0E82ADE48769}" destId="{D4628DD9-4AF0-419E-B17C-BEAE464C1E56}" srcOrd="4" destOrd="0" presId="urn:microsoft.com/office/officeart/2005/8/layout/radial4"/>
    <dgm:cxn modelId="{0FA092BB-E0C8-4EEB-AD2D-C662B42B8171}" type="presParOf" srcId="{454893BB-F614-4498-980E-0E82ADE48769}" destId="{687A2667-2AF9-4A14-ADFC-D1CAA5C1ECD6}" srcOrd="5" destOrd="0" presId="urn:microsoft.com/office/officeart/2005/8/layout/radial4"/>
    <dgm:cxn modelId="{92E32026-CCFF-414E-A364-D91C6F369F15}" type="presParOf" srcId="{454893BB-F614-4498-980E-0E82ADE48769}" destId="{4F52A6B0-5B49-45CF-933A-68FF7B2E27D4}" srcOrd="6" destOrd="0" presId="urn:microsoft.com/office/officeart/2005/8/layout/radial4"/>
  </dgm:cxnLst>
  <dgm:bg/>
  <dgm:whole/>
</dgm:dataModel>
</file>

<file path=ppt/diagrams/data8.xml><?xml version="1.0" encoding="utf-8"?>
<dgm:dataModel xmlns:dgm="http://schemas.openxmlformats.org/drawingml/2006/diagram" xmlns:a="http://schemas.openxmlformats.org/drawingml/2006/main">
  <dgm:ptLst>
    <dgm:pt modelId="{BB75F15B-0503-4182-9CD3-9E0799691F23}"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zh-CN" altLang="en-US"/>
        </a:p>
      </dgm:t>
    </dgm:pt>
    <dgm:pt modelId="{3A976BB1-F3C2-4167-851B-A6AB5136EDDE}">
      <dgm:prSet phldrT="[文本]"/>
      <dgm:spPr/>
      <dgm:t>
        <a:bodyPr/>
        <a:lstStyle/>
        <a:p>
          <a:r>
            <a:rPr lang="zh-CN" altLang="en-US" dirty="0" smtClean="0"/>
            <a:t>利益保障</a:t>
          </a:r>
          <a:endParaRPr lang="zh-CN" altLang="en-US" dirty="0"/>
        </a:p>
      </dgm:t>
    </dgm:pt>
    <dgm:pt modelId="{5A5FC325-2129-4EE8-88BB-23B67AC6DC3D}" type="parTrans" cxnId="{28B5B1B4-2D4B-4E32-8498-1592E4FC1271}">
      <dgm:prSet/>
      <dgm:spPr/>
      <dgm:t>
        <a:bodyPr/>
        <a:lstStyle/>
        <a:p>
          <a:endParaRPr lang="zh-CN" altLang="en-US"/>
        </a:p>
      </dgm:t>
    </dgm:pt>
    <dgm:pt modelId="{3278679C-3221-4127-A39B-965B82E5AA70}" type="sibTrans" cxnId="{28B5B1B4-2D4B-4E32-8498-1592E4FC1271}">
      <dgm:prSet/>
      <dgm:spPr/>
      <dgm:t>
        <a:bodyPr/>
        <a:lstStyle/>
        <a:p>
          <a:endParaRPr lang="zh-CN" altLang="en-US"/>
        </a:p>
      </dgm:t>
    </dgm:pt>
    <dgm:pt modelId="{39B9CBE0-FF33-4F97-B8A2-D953FC49E4FD}">
      <dgm:prSet phldrT="[文本]"/>
      <dgm:spPr/>
      <dgm:t>
        <a:bodyPr/>
        <a:lstStyle/>
        <a:p>
          <a:r>
            <a:rPr lang="zh-CN" altLang="en-US" dirty="0" smtClean="0"/>
            <a:t>最低用量、最低价格保障机制</a:t>
          </a:r>
          <a:endParaRPr lang="zh-CN" altLang="en-US" dirty="0"/>
        </a:p>
      </dgm:t>
    </dgm:pt>
    <dgm:pt modelId="{BFCD4860-1FA3-42A2-9299-9888FFAA2228}" type="parTrans" cxnId="{9C4E040D-E9AC-4170-B3A7-DABB4845934A}">
      <dgm:prSet/>
      <dgm:spPr/>
      <dgm:t>
        <a:bodyPr/>
        <a:lstStyle/>
        <a:p>
          <a:endParaRPr lang="zh-CN" altLang="en-US"/>
        </a:p>
      </dgm:t>
    </dgm:pt>
    <dgm:pt modelId="{F8341AE3-C198-4ACA-907A-BBDC1CE77F6B}" type="sibTrans" cxnId="{9C4E040D-E9AC-4170-B3A7-DABB4845934A}">
      <dgm:prSet/>
      <dgm:spPr/>
      <dgm:t>
        <a:bodyPr/>
        <a:lstStyle/>
        <a:p>
          <a:endParaRPr lang="zh-CN" altLang="en-US"/>
        </a:p>
      </dgm:t>
    </dgm:pt>
    <dgm:pt modelId="{0E9929AB-4C6F-4C8F-9CB4-56C4C39EE634}">
      <dgm:prSet phldrT="[文本]"/>
      <dgm:spPr/>
      <dgm:t>
        <a:bodyPr/>
        <a:lstStyle/>
        <a:p>
          <a:r>
            <a:rPr lang="zh-CN" altLang="en-US" dirty="0" smtClean="0"/>
            <a:t>项目支付和补偿机制</a:t>
          </a:r>
          <a:endParaRPr lang="zh-CN" altLang="en-US" dirty="0"/>
        </a:p>
      </dgm:t>
    </dgm:pt>
    <dgm:pt modelId="{F751BE57-CF3F-420F-AC7D-5E93BD45489D}" type="parTrans" cxnId="{987680FD-E994-4995-8CFE-E6939F80BC2F}">
      <dgm:prSet/>
      <dgm:spPr/>
      <dgm:t>
        <a:bodyPr/>
        <a:lstStyle/>
        <a:p>
          <a:endParaRPr lang="zh-CN" altLang="en-US"/>
        </a:p>
      </dgm:t>
    </dgm:pt>
    <dgm:pt modelId="{9A98F1A5-9D58-434C-A807-6461BA662023}" type="sibTrans" cxnId="{987680FD-E994-4995-8CFE-E6939F80BC2F}">
      <dgm:prSet/>
      <dgm:spPr/>
      <dgm:t>
        <a:bodyPr/>
        <a:lstStyle/>
        <a:p>
          <a:endParaRPr lang="zh-CN" altLang="en-US"/>
        </a:p>
      </dgm:t>
    </dgm:pt>
    <dgm:pt modelId="{3F1B87C7-4F94-4E05-AFDF-D37A2B659DBB}">
      <dgm:prSet phldrT="[文本]"/>
      <dgm:spPr/>
      <dgm:t>
        <a:bodyPr/>
        <a:lstStyle/>
        <a:p>
          <a:r>
            <a:rPr lang="zh-CN" altLang="en-US" dirty="0" smtClean="0"/>
            <a:t>争议处理和解决机制</a:t>
          </a:r>
          <a:endParaRPr lang="zh-CN" altLang="en-US" dirty="0"/>
        </a:p>
      </dgm:t>
    </dgm:pt>
    <dgm:pt modelId="{B8D50938-A2DD-4185-8B67-148F505820F2}" type="parTrans" cxnId="{8260BDFD-A094-485E-9285-2BE68A61D3CA}">
      <dgm:prSet/>
      <dgm:spPr/>
      <dgm:t>
        <a:bodyPr/>
        <a:lstStyle/>
        <a:p>
          <a:endParaRPr lang="zh-CN" altLang="en-US"/>
        </a:p>
      </dgm:t>
    </dgm:pt>
    <dgm:pt modelId="{17575D82-3607-43C2-8635-DF959BE2B144}" type="sibTrans" cxnId="{8260BDFD-A094-485E-9285-2BE68A61D3CA}">
      <dgm:prSet/>
      <dgm:spPr/>
      <dgm:t>
        <a:bodyPr/>
        <a:lstStyle/>
        <a:p>
          <a:endParaRPr lang="zh-CN" altLang="en-US"/>
        </a:p>
      </dgm:t>
    </dgm:pt>
    <dgm:pt modelId="{3DB19991-30BB-4E4C-9604-D8CC1B9C8C35}" type="pres">
      <dgm:prSet presAssocID="{BB75F15B-0503-4182-9CD3-9E0799691F23}" presName="cycle" presStyleCnt="0">
        <dgm:presLayoutVars>
          <dgm:chMax val="1"/>
          <dgm:dir/>
          <dgm:animLvl val="ctr"/>
          <dgm:resizeHandles val="exact"/>
        </dgm:presLayoutVars>
      </dgm:prSet>
      <dgm:spPr/>
      <dgm:t>
        <a:bodyPr/>
        <a:lstStyle/>
        <a:p>
          <a:endParaRPr lang="zh-CN" altLang="en-US"/>
        </a:p>
      </dgm:t>
    </dgm:pt>
    <dgm:pt modelId="{5DFFF181-9A52-4EA7-99DD-3971B328D901}" type="pres">
      <dgm:prSet presAssocID="{3A976BB1-F3C2-4167-851B-A6AB5136EDDE}" presName="centerShape" presStyleLbl="node0" presStyleIdx="0" presStyleCnt="1"/>
      <dgm:spPr/>
      <dgm:t>
        <a:bodyPr/>
        <a:lstStyle/>
        <a:p>
          <a:endParaRPr lang="zh-CN" altLang="en-US"/>
        </a:p>
      </dgm:t>
    </dgm:pt>
    <dgm:pt modelId="{2AC21124-01F9-4366-A4E9-61C9A50B4FBA}" type="pres">
      <dgm:prSet presAssocID="{BFCD4860-1FA3-42A2-9299-9888FFAA2228}" presName="Name9" presStyleLbl="parChTrans1D2" presStyleIdx="0" presStyleCnt="3"/>
      <dgm:spPr/>
      <dgm:t>
        <a:bodyPr/>
        <a:lstStyle/>
        <a:p>
          <a:endParaRPr lang="zh-CN" altLang="en-US"/>
        </a:p>
      </dgm:t>
    </dgm:pt>
    <dgm:pt modelId="{9A62E4D8-3687-4CB8-AB8E-6A887A4C9349}" type="pres">
      <dgm:prSet presAssocID="{BFCD4860-1FA3-42A2-9299-9888FFAA2228}" presName="connTx" presStyleLbl="parChTrans1D2" presStyleIdx="0" presStyleCnt="3"/>
      <dgm:spPr/>
      <dgm:t>
        <a:bodyPr/>
        <a:lstStyle/>
        <a:p>
          <a:endParaRPr lang="zh-CN" altLang="en-US"/>
        </a:p>
      </dgm:t>
    </dgm:pt>
    <dgm:pt modelId="{CB052C11-EFF4-4E6C-B95C-02139A5189F3}" type="pres">
      <dgm:prSet presAssocID="{39B9CBE0-FF33-4F97-B8A2-D953FC49E4FD}" presName="node" presStyleLbl="node1" presStyleIdx="0" presStyleCnt="3">
        <dgm:presLayoutVars>
          <dgm:bulletEnabled val="1"/>
        </dgm:presLayoutVars>
      </dgm:prSet>
      <dgm:spPr/>
      <dgm:t>
        <a:bodyPr/>
        <a:lstStyle/>
        <a:p>
          <a:endParaRPr lang="zh-CN" altLang="en-US"/>
        </a:p>
      </dgm:t>
    </dgm:pt>
    <dgm:pt modelId="{7ED34FBD-A75A-4846-8685-EE0F14020EA9}" type="pres">
      <dgm:prSet presAssocID="{F751BE57-CF3F-420F-AC7D-5E93BD45489D}" presName="Name9" presStyleLbl="parChTrans1D2" presStyleIdx="1" presStyleCnt="3"/>
      <dgm:spPr/>
      <dgm:t>
        <a:bodyPr/>
        <a:lstStyle/>
        <a:p>
          <a:endParaRPr lang="zh-CN" altLang="en-US"/>
        </a:p>
      </dgm:t>
    </dgm:pt>
    <dgm:pt modelId="{D66A766C-6F6A-462D-9E1C-C45AD18FCF1A}" type="pres">
      <dgm:prSet presAssocID="{F751BE57-CF3F-420F-AC7D-5E93BD45489D}" presName="connTx" presStyleLbl="parChTrans1D2" presStyleIdx="1" presStyleCnt="3"/>
      <dgm:spPr/>
      <dgm:t>
        <a:bodyPr/>
        <a:lstStyle/>
        <a:p>
          <a:endParaRPr lang="zh-CN" altLang="en-US"/>
        </a:p>
      </dgm:t>
    </dgm:pt>
    <dgm:pt modelId="{8FD4E9CF-C156-4A21-92C7-7CF5A0C09162}" type="pres">
      <dgm:prSet presAssocID="{0E9929AB-4C6F-4C8F-9CB4-56C4C39EE634}" presName="node" presStyleLbl="node1" presStyleIdx="1" presStyleCnt="3">
        <dgm:presLayoutVars>
          <dgm:bulletEnabled val="1"/>
        </dgm:presLayoutVars>
      </dgm:prSet>
      <dgm:spPr/>
      <dgm:t>
        <a:bodyPr/>
        <a:lstStyle/>
        <a:p>
          <a:endParaRPr lang="zh-CN" altLang="en-US"/>
        </a:p>
      </dgm:t>
    </dgm:pt>
    <dgm:pt modelId="{A3E7CB87-5053-457D-B7A8-A016C2EAD666}" type="pres">
      <dgm:prSet presAssocID="{B8D50938-A2DD-4185-8B67-148F505820F2}" presName="Name9" presStyleLbl="parChTrans1D2" presStyleIdx="2" presStyleCnt="3"/>
      <dgm:spPr/>
      <dgm:t>
        <a:bodyPr/>
        <a:lstStyle/>
        <a:p>
          <a:endParaRPr lang="zh-CN" altLang="en-US"/>
        </a:p>
      </dgm:t>
    </dgm:pt>
    <dgm:pt modelId="{262400F9-7DDC-4EF7-A6A5-3360AF136448}" type="pres">
      <dgm:prSet presAssocID="{B8D50938-A2DD-4185-8B67-148F505820F2}" presName="connTx" presStyleLbl="parChTrans1D2" presStyleIdx="2" presStyleCnt="3"/>
      <dgm:spPr/>
      <dgm:t>
        <a:bodyPr/>
        <a:lstStyle/>
        <a:p>
          <a:endParaRPr lang="zh-CN" altLang="en-US"/>
        </a:p>
      </dgm:t>
    </dgm:pt>
    <dgm:pt modelId="{D8FC876C-3E0C-4564-8B37-E5D98FB2DE78}" type="pres">
      <dgm:prSet presAssocID="{3F1B87C7-4F94-4E05-AFDF-D37A2B659DBB}" presName="node" presStyleLbl="node1" presStyleIdx="2" presStyleCnt="3">
        <dgm:presLayoutVars>
          <dgm:bulletEnabled val="1"/>
        </dgm:presLayoutVars>
      </dgm:prSet>
      <dgm:spPr/>
      <dgm:t>
        <a:bodyPr/>
        <a:lstStyle/>
        <a:p>
          <a:endParaRPr lang="zh-CN" altLang="en-US"/>
        </a:p>
      </dgm:t>
    </dgm:pt>
  </dgm:ptLst>
  <dgm:cxnLst>
    <dgm:cxn modelId="{355AC1C3-4469-4E0D-8014-38290720D497}" type="presOf" srcId="{BB75F15B-0503-4182-9CD3-9E0799691F23}" destId="{3DB19991-30BB-4E4C-9604-D8CC1B9C8C35}" srcOrd="0" destOrd="0" presId="urn:microsoft.com/office/officeart/2005/8/layout/radial1"/>
    <dgm:cxn modelId="{8203CF22-4271-4AF7-AACA-DA16E055262C}" type="presOf" srcId="{3A976BB1-F3C2-4167-851B-A6AB5136EDDE}" destId="{5DFFF181-9A52-4EA7-99DD-3971B328D901}" srcOrd="0" destOrd="0" presId="urn:microsoft.com/office/officeart/2005/8/layout/radial1"/>
    <dgm:cxn modelId="{987680FD-E994-4995-8CFE-E6939F80BC2F}" srcId="{3A976BB1-F3C2-4167-851B-A6AB5136EDDE}" destId="{0E9929AB-4C6F-4C8F-9CB4-56C4C39EE634}" srcOrd="1" destOrd="0" parTransId="{F751BE57-CF3F-420F-AC7D-5E93BD45489D}" sibTransId="{9A98F1A5-9D58-434C-A807-6461BA662023}"/>
    <dgm:cxn modelId="{30BBB68C-CE0E-4EA8-A783-A657C44D9258}" type="presOf" srcId="{F751BE57-CF3F-420F-AC7D-5E93BD45489D}" destId="{7ED34FBD-A75A-4846-8685-EE0F14020EA9}" srcOrd="0" destOrd="0" presId="urn:microsoft.com/office/officeart/2005/8/layout/radial1"/>
    <dgm:cxn modelId="{C2170E2E-6EDA-482E-B941-4443B61B52C9}" type="presOf" srcId="{BFCD4860-1FA3-42A2-9299-9888FFAA2228}" destId="{9A62E4D8-3687-4CB8-AB8E-6A887A4C9349}" srcOrd="1" destOrd="0" presId="urn:microsoft.com/office/officeart/2005/8/layout/radial1"/>
    <dgm:cxn modelId="{97E9CB9A-8F25-4C60-A125-7E3C8CE5BCC4}" type="presOf" srcId="{0E9929AB-4C6F-4C8F-9CB4-56C4C39EE634}" destId="{8FD4E9CF-C156-4A21-92C7-7CF5A0C09162}" srcOrd="0" destOrd="0" presId="urn:microsoft.com/office/officeart/2005/8/layout/radial1"/>
    <dgm:cxn modelId="{AF5B3528-725A-4E3D-BF8E-D6733B32D136}" type="presOf" srcId="{BFCD4860-1FA3-42A2-9299-9888FFAA2228}" destId="{2AC21124-01F9-4366-A4E9-61C9A50B4FBA}" srcOrd="0" destOrd="0" presId="urn:microsoft.com/office/officeart/2005/8/layout/radial1"/>
    <dgm:cxn modelId="{28B5B1B4-2D4B-4E32-8498-1592E4FC1271}" srcId="{BB75F15B-0503-4182-9CD3-9E0799691F23}" destId="{3A976BB1-F3C2-4167-851B-A6AB5136EDDE}" srcOrd="0" destOrd="0" parTransId="{5A5FC325-2129-4EE8-88BB-23B67AC6DC3D}" sibTransId="{3278679C-3221-4127-A39B-965B82E5AA70}"/>
    <dgm:cxn modelId="{9C4E040D-E9AC-4170-B3A7-DABB4845934A}" srcId="{3A976BB1-F3C2-4167-851B-A6AB5136EDDE}" destId="{39B9CBE0-FF33-4F97-B8A2-D953FC49E4FD}" srcOrd="0" destOrd="0" parTransId="{BFCD4860-1FA3-42A2-9299-9888FFAA2228}" sibTransId="{F8341AE3-C198-4ACA-907A-BBDC1CE77F6B}"/>
    <dgm:cxn modelId="{A93C3DE5-DC01-45C1-B0A1-7C0EEE2435D1}" type="presOf" srcId="{F751BE57-CF3F-420F-AC7D-5E93BD45489D}" destId="{D66A766C-6F6A-462D-9E1C-C45AD18FCF1A}" srcOrd="1" destOrd="0" presId="urn:microsoft.com/office/officeart/2005/8/layout/radial1"/>
    <dgm:cxn modelId="{8260BDFD-A094-485E-9285-2BE68A61D3CA}" srcId="{3A976BB1-F3C2-4167-851B-A6AB5136EDDE}" destId="{3F1B87C7-4F94-4E05-AFDF-D37A2B659DBB}" srcOrd="2" destOrd="0" parTransId="{B8D50938-A2DD-4185-8B67-148F505820F2}" sibTransId="{17575D82-3607-43C2-8635-DF959BE2B144}"/>
    <dgm:cxn modelId="{1D26C4D8-BF49-401F-84BB-B05FEF203FF3}" type="presOf" srcId="{39B9CBE0-FF33-4F97-B8A2-D953FC49E4FD}" destId="{CB052C11-EFF4-4E6C-B95C-02139A5189F3}" srcOrd="0" destOrd="0" presId="urn:microsoft.com/office/officeart/2005/8/layout/radial1"/>
    <dgm:cxn modelId="{3808FCA4-6BB4-41F7-8112-6DA33FDC5064}" type="presOf" srcId="{3F1B87C7-4F94-4E05-AFDF-D37A2B659DBB}" destId="{D8FC876C-3E0C-4564-8B37-E5D98FB2DE78}" srcOrd="0" destOrd="0" presId="urn:microsoft.com/office/officeart/2005/8/layout/radial1"/>
    <dgm:cxn modelId="{047BFC61-BB54-4DDE-9BBC-0E25B1AD66E7}" type="presOf" srcId="{B8D50938-A2DD-4185-8B67-148F505820F2}" destId="{A3E7CB87-5053-457D-B7A8-A016C2EAD666}" srcOrd="0" destOrd="0" presId="urn:microsoft.com/office/officeart/2005/8/layout/radial1"/>
    <dgm:cxn modelId="{67189058-C7BD-4CAB-A4A6-16B1DEEF66B8}" type="presOf" srcId="{B8D50938-A2DD-4185-8B67-148F505820F2}" destId="{262400F9-7DDC-4EF7-A6A5-3360AF136448}" srcOrd="1" destOrd="0" presId="urn:microsoft.com/office/officeart/2005/8/layout/radial1"/>
    <dgm:cxn modelId="{3DC7EB84-7855-469E-996B-E144626F1284}" type="presParOf" srcId="{3DB19991-30BB-4E4C-9604-D8CC1B9C8C35}" destId="{5DFFF181-9A52-4EA7-99DD-3971B328D901}" srcOrd="0" destOrd="0" presId="urn:microsoft.com/office/officeart/2005/8/layout/radial1"/>
    <dgm:cxn modelId="{7D2C2A8D-16A9-4386-8D13-765361B2F21F}" type="presParOf" srcId="{3DB19991-30BB-4E4C-9604-D8CC1B9C8C35}" destId="{2AC21124-01F9-4366-A4E9-61C9A50B4FBA}" srcOrd="1" destOrd="0" presId="urn:microsoft.com/office/officeart/2005/8/layout/radial1"/>
    <dgm:cxn modelId="{80DAE99D-339B-48F7-B2C0-3BF3C6DEE626}" type="presParOf" srcId="{2AC21124-01F9-4366-A4E9-61C9A50B4FBA}" destId="{9A62E4D8-3687-4CB8-AB8E-6A887A4C9349}" srcOrd="0" destOrd="0" presId="urn:microsoft.com/office/officeart/2005/8/layout/radial1"/>
    <dgm:cxn modelId="{821EB0B7-02DD-41A8-9968-C6E2D7EE61A9}" type="presParOf" srcId="{3DB19991-30BB-4E4C-9604-D8CC1B9C8C35}" destId="{CB052C11-EFF4-4E6C-B95C-02139A5189F3}" srcOrd="2" destOrd="0" presId="urn:microsoft.com/office/officeart/2005/8/layout/radial1"/>
    <dgm:cxn modelId="{E609274F-2890-4B95-B41C-E9B67A2E818F}" type="presParOf" srcId="{3DB19991-30BB-4E4C-9604-D8CC1B9C8C35}" destId="{7ED34FBD-A75A-4846-8685-EE0F14020EA9}" srcOrd="3" destOrd="0" presId="urn:microsoft.com/office/officeart/2005/8/layout/radial1"/>
    <dgm:cxn modelId="{D2152A35-8B3B-4808-8ECD-786C6C22F47C}" type="presParOf" srcId="{7ED34FBD-A75A-4846-8685-EE0F14020EA9}" destId="{D66A766C-6F6A-462D-9E1C-C45AD18FCF1A}" srcOrd="0" destOrd="0" presId="urn:microsoft.com/office/officeart/2005/8/layout/radial1"/>
    <dgm:cxn modelId="{715F4747-763A-4BA9-8368-4293D308D91A}" type="presParOf" srcId="{3DB19991-30BB-4E4C-9604-D8CC1B9C8C35}" destId="{8FD4E9CF-C156-4A21-92C7-7CF5A0C09162}" srcOrd="4" destOrd="0" presId="urn:microsoft.com/office/officeart/2005/8/layout/radial1"/>
    <dgm:cxn modelId="{254234F3-C53F-475D-B3F5-708C29C43F5C}" type="presParOf" srcId="{3DB19991-30BB-4E4C-9604-D8CC1B9C8C35}" destId="{A3E7CB87-5053-457D-B7A8-A016C2EAD666}" srcOrd="5" destOrd="0" presId="urn:microsoft.com/office/officeart/2005/8/layout/radial1"/>
    <dgm:cxn modelId="{764C2EEC-2AE6-40F6-B02D-30D8142E2CFF}" type="presParOf" srcId="{A3E7CB87-5053-457D-B7A8-A016C2EAD666}" destId="{262400F9-7DDC-4EF7-A6A5-3360AF136448}" srcOrd="0" destOrd="0" presId="urn:microsoft.com/office/officeart/2005/8/layout/radial1"/>
    <dgm:cxn modelId="{78EB03B1-4467-4518-9893-21745980A17B}" type="presParOf" srcId="{3DB19991-30BB-4E4C-9604-D8CC1B9C8C35}" destId="{D8FC876C-3E0C-4564-8B37-E5D98FB2DE78}" srcOrd="6" destOrd="0" presId="urn:microsoft.com/office/officeart/2005/8/layout/radial1"/>
  </dgm:cxnLst>
  <dgm:bg/>
  <dgm:whole/>
</dgm:dataModel>
</file>

<file path=ppt/diagrams/data9.xml><?xml version="1.0" encoding="utf-8"?>
<dgm:dataModel xmlns:dgm="http://schemas.openxmlformats.org/drawingml/2006/diagram" xmlns:a="http://schemas.openxmlformats.org/drawingml/2006/main">
  <dgm:ptLst>
    <dgm:pt modelId="{DDB1F4BF-6F92-4B60-A463-0E8E9ACABCA9}" type="doc">
      <dgm:prSet loTypeId="urn:microsoft.com/office/officeart/2005/8/layout/balance1" loCatId="relationship" qsTypeId="urn:microsoft.com/office/officeart/2005/8/quickstyle/3d2" qsCatId="3D" csTypeId="urn:microsoft.com/office/officeart/2005/8/colors/accent1_2" csCatId="accent1" phldr="1"/>
      <dgm:spPr/>
      <dgm:t>
        <a:bodyPr/>
        <a:lstStyle/>
        <a:p>
          <a:endParaRPr lang="zh-CN" altLang="en-US"/>
        </a:p>
      </dgm:t>
    </dgm:pt>
    <dgm:pt modelId="{3097FBF0-AFA0-4B6D-B4C2-4DFBD8310FF5}">
      <dgm:prSet phldrT="[文本]"/>
      <dgm:spPr/>
      <dgm:t>
        <a:bodyPr/>
        <a:lstStyle/>
        <a:p>
          <a:r>
            <a:rPr lang="zh-CN" altLang="en-US" dirty="0" smtClean="0"/>
            <a:t>底线思维</a:t>
          </a:r>
          <a:endParaRPr lang="zh-CN" altLang="en-US" dirty="0"/>
        </a:p>
      </dgm:t>
    </dgm:pt>
    <dgm:pt modelId="{D633D8B5-4627-4D7C-94C6-4961C2FA908E}" type="parTrans" cxnId="{7C5C1D8B-6023-4980-B57D-289ABA980EB2}">
      <dgm:prSet/>
      <dgm:spPr/>
      <dgm:t>
        <a:bodyPr/>
        <a:lstStyle/>
        <a:p>
          <a:endParaRPr lang="zh-CN" altLang="en-US"/>
        </a:p>
      </dgm:t>
    </dgm:pt>
    <dgm:pt modelId="{7C72995F-D820-4F15-AAA5-2A6B0C808872}" type="sibTrans" cxnId="{7C5C1D8B-6023-4980-B57D-289ABA980EB2}">
      <dgm:prSet/>
      <dgm:spPr/>
      <dgm:t>
        <a:bodyPr/>
        <a:lstStyle/>
        <a:p>
          <a:endParaRPr lang="zh-CN" altLang="en-US"/>
        </a:p>
      </dgm:t>
    </dgm:pt>
    <dgm:pt modelId="{D43DD3C6-2585-4FE1-939F-240D5A6F0D87}">
      <dgm:prSet phldrT="[文本]"/>
      <dgm:spPr/>
      <dgm:t>
        <a:bodyPr/>
        <a:lstStyle/>
        <a:p>
          <a:r>
            <a:rPr lang="zh-CN" altLang="en-US" dirty="0" smtClean="0"/>
            <a:t>红线思维</a:t>
          </a:r>
          <a:endParaRPr lang="zh-CN" altLang="en-US" dirty="0"/>
        </a:p>
      </dgm:t>
    </dgm:pt>
    <dgm:pt modelId="{A99A567E-8CDC-4960-B5BD-EC4B09C58F0D}" type="parTrans" cxnId="{EAA3B75D-E0E8-4C35-85BE-4038AC152FDE}">
      <dgm:prSet/>
      <dgm:spPr/>
      <dgm:t>
        <a:bodyPr/>
        <a:lstStyle/>
        <a:p>
          <a:endParaRPr lang="zh-CN" altLang="en-US"/>
        </a:p>
      </dgm:t>
    </dgm:pt>
    <dgm:pt modelId="{7289AA8A-4A35-4B0D-8E2E-94AE466EA21B}" type="sibTrans" cxnId="{EAA3B75D-E0E8-4C35-85BE-4038AC152FDE}">
      <dgm:prSet/>
      <dgm:spPr/>
      <dgm:t>
        <a:bodyPr/>
        <a:lstStyle/>
        <a:p>
          <a:endParaRPr lang="zh-CN" altLang="en-US"/>
        </a:p>
      </dgm:t>
    </dgm:pt>
    <dgm:pt modelId="{BC13D295-19B3-48AD-A6DD-83A58BD0C81D}">
      <dgm:prSet/>
      <dgm:spPr/>
      <dgm:t>
        <a:bodyPr/>
        <a:lstStyle/>
        <a:p>
          <a:r>
            <a:rPr lang="zh-CN" altLang="en-US" dirty="0" smtClean="0"/>
            <a:t>可退让</a:t>
          </a:r>
          <a:endParaRPr lang="en-US" altLang="zh-CN" dirty="0" smtClean="0"/>
        </a:p>
      </dgm:t>
    </dgm:pt>
    <dgm:pt modelId="{59C4E420-DC66-4DBE-8FB5-B59A20ED75CF}" type="parTrans" cxnId="{2B66BB4E-CECC-43EC-BB1E-5A2A5AD3D588}">
      <dgm:prSet/>
      <dgm:spPr/>
      <dgm:t>
        <a:bodyPr/>
        <a:lstStyle/>
        <a:p>
          <a:endParaRPr lang="zh-CN" altLang="en-US"/>
        </a:p>
      </dgm:t>
    </dgm:pt>
    <dgm:pt modelId="{82A0F637-A6B3-4E5D-896C-AD810B3840DE}" type="sibTrans" cxnId="{2B66BB4E-CECC-43EC-BB1E-5A2A5AD3D588}">
      <dgm:prSet/>
      <dgm:spPr/>
      <dgm:t>
        <a:bodyPr/>
        <a:lstStyle/>
        <a:p>
          <a:endParaRPr lang="zh-CN" altLang="en-US"/>
        </a:p>
      </dgm:t>
    </dgm:pt>
    <dgm:pt modelId="{DE72048C-B086-4A81-B3ED-E33C800F8C1A}">
      <dgm:prSet/>
      <dgm:spPr/>
      <dgm:t>
        <a:bodyPr/>
        <a:lstStyle/>
        <a:p>
          <a:r>
            <a:rPr lang="zh-CN" altLang="en-US" dirty="0" smtClean="0"/>
            <a:t>应争取</a:t>
          </a:r>
          <a:endParaRPr lang="en-US" altLang="zh-CN" dirty="0" smtClean="0"/>
        </a:p>
      </dgm:t>
    </dgm:pt>
    <dgm:pt modelId="{4B493140-6153-440C-84BE-8EA3B566240A}" type="parTrans" cxnId="{81A9C836-3E81-4B37-8B47-D3549AB127FC}">
      <dgm:prSet/>
      <dgm:spPr/>
      <dgm:t>
        <a:bodyPr/>
        <a:lstStyle/>
        <a:p>
          <a:endParaRPr lang="zh-CN" altLang="en-US"/>
        </a:p>
      </dgm:t>
    </dgm:pt>
    <dgm:pt modelId="{4E649E61-E5B0-4077-B510-83CE37C09A97}" type="sibTrans" cxnId="{81A9C836-3E81-4B37-8B47-D3549AB127FC}">
      <dgm:prSet/>
      <dgm:spPr/>
      <dgm:t>
        <a:bodyPr/>
        <a:lstStyle/>
        <a:p>
          <a:endParaRPr lang="zh-CN" altLang="en-US"/>
        </a:p>
      </dgm:t>
    </dgm:pt>
    <dgm:pt modelId="{1B785CF9-3AA3-4ECC-ACFC-72564BB89E8D}">
      <dgm:prSet/>
      <dgm:spPr/>
      <dgm:t>
        <a:bodyPr/>
        <a:lstStyle/>
        <a:p>
          <a:r>
            <a:rPr lang="zh-CN" altLang="en-US" dirty="0" smtClean="0"/>
            <a:t>最低底线</a:t>
          </a:r>
          <a:endParaRPr lang="en-US" altLang="zh-CN" dirty="0" smtClean="0"/>
        </a:p>
      </dgm:t>
    </dgm:pt>
    <dgm:pt modelId="{566AEB4C-4674-4050-B6D9-0A205E187CEA}" type="parTrans" cxnId="{A976FA91-1685-4DEF-ACB1-FA6B007E8FFD}">
      <dgm:prSet/>
      <dgm:spPr/>
      <dgm:t>
        <a:bodyPr/>
        <a:lstStyle/>
        <a:p>
          <a:endParaRPr lang="zh-CN" altLang="en-US"/>
        </a:p>
      </dgm:t>
    </dgm:pt>
    <dgm:pt modelId="{B5F9FFFD-1A58-4F31-BE3F-42483F50A32D}" type="sibTrans" cxnId="{A976FA91-1685-4DEF-ACB1-FA6B007E8FFD}">
      <dgm:prSet/>
      <dgm:spPr/>
      <dgm:t>
        <a:bodyPr/>
        <a:lstStyle/>
        <a:p>
          <a:endParaRPr lang="zh-CN" altLang="en-US"/>
        </a:p>
      </dgm:t>
    </dgm:pt>
    <dgm:pt modelId="{CA9A689A-8E0C-4AF0-90D8-2E47FE141DE6}">
      <dgm:prSet phldrT="[文本]"/>
      <dgm:spPr/>
      <dgm:t>
        <a:bodyPr/>
        <a:lstStyle/>
        <a:p>
          <a:endParaRPr lang="zh-CN" altLang="en-US" dirty="0"/>
        </a:p>
      </dgm:t>
    </dgm:pt>
    <dgm:pt modelId="{4C4C600E-D26C-44AC-822C-858FF736694A}" type="parTrans" cxnId="{6BAB2117-A3D4-4966-A509-3CEA85DDC855}">
      <dgm:prSet/>
      <dgm:spPr/>
      <dgm:t>
        <a:bodyPr/>
        <a:lstStyle/>
        <a:p>
          <a:endParaRPr lang="zh-CN" altLang="en-US"/>
        </a:p>
      </dgm:t>
    </dgm:pt>
    <dgm:pt modelId="{B0103DEF-3E7C-4FBE-8140-7C6EF72CFE60}" type="sibTrans" cxnId="{6BAB2117-A3D4-4966-A509-3CEA85DDC855}">
      <dgm:prSet/>
      <dgm:spPr/>
      <dgm:t>
        <a:bodyPr/>
        <a:lstStyle/>
        <a:p>
          <a:endParaRPr lang="zh-CN" altLang="en-US"/>
        </a:p>
      </dgm:t>
    </dgm:pt>
    <dgm:pt modelId="{F456A9D9-7C8D-451C-92D7-AB12620E149D}" type="pres">
      <dgm:prSet presAssocID="{DDB1F4BF-6F92-4B60-A463-0E8E9ACABCA9}" presName="outerComposite" presStyleCnt="0">
        <dgm:presLayoutVars>
          <dgm:chMax val="2"/>
          <dgm:animLvl val="lvl"/>
          <dgm:resizeHandles val="exact"/>
        </dgm:presLayoutVars>
      </dgm:prSet>
      <dgm:spPr/>
      <dgm:t>
        <a:bodyPr/>
        <a:lstStyle/>
        <a:p>
          <a:endParaRPr lang="zh-CN" altLang="en-US"/>
        </a:p>
      </dgm:t>
    </dgm:pt>
    <dgm:pt modelId="{4A266703-460C-4B7B-AF9D-5E2890F9D292}" type="pres">
      <dgm:prSet presAssocID="{DDB1F4BF-6F92-4B60-A463-0E8E9ACABCA9}" presName="dummyMaxCanvas" presStyleCnt="0"/>
      <dgm:spPr/>
    </dgm:pt>
    <dgm:pt modelId="{A9413C95-B819-4377-9B04-A84B7CD173F3}" type="pres">
      <dgm:prSet presAssocID="{DDB1F4BF-6F92-4B60-A463-0E8E9ACABCA9}" presName="parentComposite" presStyleCnt="0"/>
      <dgm:spPr/>
    </dgm:pt>
    <dgm:pt modelId="{969E961D-F027-4110-8401-FFB6FD02BFF2}" type="pres">
      <dgm:prSet presAssocID="{DDB1F4BF-6F92-4B60-A463-0E8E9ACABCA9}" presName="parent1" presStyleLbl="alignAccFollowNode1" presStyleIdx="0" presStyleCnt="4">
        <dgm:presLayoutVars>
          <dgm:chMax val="4"/>
        </dgm:presLayoutVars>
      </dgm:prSet>
      <dgm:spPr/>
      <dgm:t>
        <a:bodyPr/>
        <a:lstStyle/>
        <a:p>
          <a:endParaRPr lang="zh-CN" altLang="en-US"/>
        </a:p>
      </dgm:t>
    </dgm:pt>
    <dgm:pt modelId="{2861B396-543A-4CC3-ABC4-50B5C1064979}" type="pres">
      <dgm:prSet presAssocID="{DDB1F4BF-6F92-4B60-A463-0E8E9ACABCA9}" presName="parent2" presStyleLbl="alignAccFollowNode1" presStyleIdx="1" presStyleCnt="4">
        <dgm:presLayoutVars>
          <dgm:chMax val="4"/>
        </dgm:presLayoutVars>
      </dgm:prSet>
      <dgm:spPr/>
      <dgm:t>
        <a:bodyPr/>
        <a:lstStyle/>
        <a:p>
          <a:endParaRPr lang="zh-CN" altLang="en-US"/>
        </a:p>
      </dgm:t>
    </dgm:pt>
    <dgm:pt modelId="{1186DEF5-3C97-43B8-930C-C5E2B8EF75A4}" type="pres">
      <dgm:prSet presAssocID="{DDB1F4BF-6F92-4B60-A463-0E8E9ACABCA9}" presName="childrenComposite" presStyleCnt="0"/>
      <dgm:spPr/>
    </dgm:pt>
    <dgm:pt modelId="{B31146E5-EB4B-4633-8848-F1AFB21DC08A}" type="pres">
      <dgm:prSet presAssocID="{DDB1F4BF-6F92-4B60-A463-0E8E9ACABCA9}" presName="dummyMaxCanvas_ChildArea" presStyleCnt="0"/>
      <dgm:spPr/>
    </dgm:pt>
    <dgm:pt modelId="{79429A60-B6E9-4759-8374-EC9319C82912}" type="pres">
      <dgm:prSet presAssocID="{DDB1F4BF-6F92-4B60-A463-0E8E9ACABCA9}" presName="fulcrum" presStyleLbl="alignAccFollowNode1" presStyleIdx="2" presStyleCnt="4"/>
      <dgm:spPr/>
    </dgm:pt>
    <dgm:pt modelId="{13ADCD16-6362-4B52-A318-317F1C9875EB}" type="pres">
      <dgm:prSet presAssocID="{DDB1F4BF-6F92-4B60-A463-0E8E9ACABCA9}" presName="balance_30" presStyleLbl="alignAccFollowNode1" presStyleIdx="3" presStyleCnt="4">
        <dgm:presLayoutVars>
          <dgm:bulletEnabled val="1"/>
        </dgm:presLayoutVars>
      </dgm:prSet>
      <dgm:spPr/>
    </dgm:pt>
    <dgm:pt modelId="{99E347FF-90DA-4F79-BDA2-B9BEE0DCADCB}" type="pres">
      <dgm:prSet presAssocID="{DDB1F4BF-6F92-4B60-A463-0E8E9ACABCA9}" presName="left_30_1" presStyleLbl="node1" presStyleIdx="0" presStyleCnt="3">
        <dgm:presLayoutVars>
          <dgm:bulletEnabled val="1"/>
        </dgm:presLayoutVars>
      </dgm:prSet>
      <dgm:spPr/>
      <dgm:t>
        <a:bodyPr/>
        <a:lstStyle/>
        <a:p>
          <a:endParaRPr lang="zh-CN" altLang="en-US"/>
        </a:p>
      </dgm:t>
    </dgm:pt>
    <dgm:pt modelId="{D63F8C4C-8F7B-4D1F-97E4-21EFFE4320B5}" type="pres">
      <dgm:prSet presAssocID="{DDB1F4BF-6F92-4B60-A463-0E8E9ACABCA9}" presName="left_30_2" presStyleLbl="node1" presStyleIdx="1" presStyleCnt="3">
        <dgm:presLayoutVars>
          <dgm:bulletEnabled val="1"/>
        </dgm:presLayoutVars>
      </dgm:prSet>
      <dgm:spPr/>
      <dgm:t>
        <a:bodyPr/>
        <a:lstStyle/>
        <a:p>
          <a:endParaRPr lang="zh-CN" altLang="en-US"/>
        </a:p>
      </dgm:t>
    </dgm:pt>
    <dgm:pt modelId="{DA2E48FB-C76E-4CA5-8FEE-930882678139}" type="pres">
      <dgm:prSet presAssocID="{DDB1F4BF-6F92-4B60-A463-0E8E9ACABCA9}" presName="left_30_3" presStyleLbl="node1" presStyleIdx="2" presStyleCnt="3">
        <dgm:presLayoutVars>
          <dgm:bulletEnabled val="1"/>
        </dgm:presLayoutVars>
      </dgm:prSet>
      <dgm:spPr/>
      <dgm:t>
        <a:bodyPr/>
        <a:lstStyle/>
        <a:p>
          <a:endParaRPr lang="zh-CN" altLang="en-US"/>
        </a:p>
      </dgm:t>
    </dgm:pt>
  </dgm:ptLst>
  <dgm:cxnLst>
    <dgm:cxn modelId="{81A9C836-3E81-4B37-8B47-D3549AB127FC}" srcId="{3097FBF0-AFA0-4B6D-B4C2-4DFBD8310FF5}" destId="{DE72048C-B086-4A81-B3ED-E33C800F8C1A}" srcOrd="1" destOrd="0" parTransId="{4B493140-6153-440C-84BE-8EA3B566240A}" sibTransId="{4E649E61-E5B0-4077-B510-83CE37C09A97}"/>
    <dgm:cxn modelId="{C0F0D0AF-18FB-460D-BDF5-9F11D4272DF7}" type="presOf" srcId="{BC13D295-19B3-48AD-A6DD-83A58BD0C81D}" destId="{99E347FF-90DA-4F79-BDA2-B9BEE0DCADCB}" srcOrd="0" destOrd="0" presId="urn:microsoft.com/office/officeart/2005/8/layout/balance1"/>
    <dgm:cxn modelId="{2B66BB4E-CECC-43EC-BB1E-5A2A5AD3D588}" srcId="{3097FBF0-AFA0-4B6D-B4C2-4DFBD8310FF5}" destId="{BC13D295-19B3-48AD-A6DD-83A58BD0C81D}" srcOrd="0" destOrd="0" parTransId="{59C4E420-DC66-4DBE-8FB5-B59A20ED75CF}" sibTransId="{82A0F637-A6B3-4E5D-896C-AD810B3840DE}"/>
    <dgm:cxn modelId="{F61041C7-43E8-4991-B05E-444BE4945357}" type="presOf" srcId="{D43DD3C6-2585-4FE1-939F-240D5A6F0D87}" destId="{2861B396-543A-4CC3-ABC4-50B5C1064979}" srcOrd="0" destOrd="0" presId="urn:microsoft.com/office/officeart/2005/8/layout/balance1"/>
    <dgm:cxn modelId="{EAA3B75D-E0E8-4C35-85BE-4038AC152FDE}" srcId="{DDB1F4BF-6F92-4B60-A463-0E8E9ACABCA9}" destId="{D43DD3C6-2585-4FE1-939F-240D5A6F0D87}" srcOrd="1" destOrd="0" parTransId="{A99A567E-8CDC-4960-B5BD-EC4B09C58F0D}" sibTransId="{7289AA8A-4A35-4B0D-8E2E-94AE466EA21B}"/>
    <dgm:cxn modelId="{7C5C1D8B-6023-4980-B57D-289ABA980EB2}" srcId="{DDB1F4BF-6F92-4B60-A463-0E8E9ACABCA9}" destId="{3097FBF0-AFA0-4B6D-B4C2-4DFBD8310FF5}" srcOrd="0" destOrd="0" parTransId="{D633D8B5-4627-4D7C-94C6-4961C2FA908E}" sibTransId="{7C72995F-D820-4F15-AAA5-2A6B0C808872}"/>
    <dgm:cxn modelId="{0DBB99E7-1B0D-4A52-B2E2-6F04F8E6B6FB}" type="presOf" srcId="{DE72048C-B086-4A81-B3ED-E33C800F8C1A}" destId="{D63F8C4C-8F7B-4D1F-97E4-21EFFE4320B5}" srcOrd="0" destOrd="0" presId="urn:microsoft.com/office/officeart/2005/8/layout/balance1"/>
    <dgm:cxn modelId="{A976FA91-1685-4DEF-ACB1-FA6B007E8FFD}" srcId="{3097FBF0-AFA0-4B6D-B4C2-4DFBD8310FF5}" destId="{1B785CF9-3AA3-4ECC-ACFC-72564BB89E8D}" srcOrd="2" destOrd="0" parTransId="{566AEB4C-4674-4050-B6D9-0A205E187CEA}" sibTransId="{B5F9FFFD-1A58-4F31-BE3F-42483F50A32D}"/>
    <dgm:cxn modelId="{1CF06429-CC05-48BF-A9F2-1E9A1CC6686F}" type="presOf" srcId="{3097FBF0-AFA0-4B6D-B4C2-4DFBD8310FF5}" destId="{969E961D-F027-4110-8401-FFB6FD02BFF2}" srcOrd="0" destOrd="0" presId="urn:microsoft.com/office/officeart/2005/8/layout/balance1"/>
    <dgm:cxn modelId="{ED93A1B8-3437-4189-A360-4A427290BF0B}" type="presOf" srcId="{1B785CF9-3AA3-4ECC-ACFC-72564BB89E8D}" destId="{DA2E48FB-C76E-4CA5-8FEE-930882678139}" srcOrd="0" destOrd="0" presId="urn:microsoft.com/office/officeart/2005/8/layout/balance1"/>
    <dgm:cxn modelId="{D67D2302-99C2-4904-BF29-D36B8B5DEF26}" type="presOf" srcId="{DDB1F4BF-6F92-4B60-A463-0E8E9ACABCA9}" destId="{F456A9D9-7C8D-451C-92D7-AB12620E149D}" srcOrd="0" destOrd="0" presId="urn:microsoft.com/office/officeart/2005/8/layout/balance1"/>
    <dgm:cxn modelId="{6BAB2117-A3D4-4966-A509-3CEA85DDC855}" srcId="{DDB1F4BF-6F92-4B60-A463-0E8E9ACABCA9}" destId="{CA9A689A-8E0C-4AF0-90D8-2E47FE141DE6}" srcOrd="2" destOrd="0" parTransId="{4C4C600E-D26C-44AC-822C-858FF736694A}" sibTransId="{B0103DEF-3E7C-4FBE-8140-7C6EF72CFE60}"/>
    <dgm:cxn modelId="{83F98727-C9D8-49D3-8DE5-F5ABFAEBF931}" type="presParOf" srcId="{F456A9D9-7C8D-451C-92D7-AB12620E149D}" destId="{4A266703-460C-4B7B-AF9D-5E2890F9D292}" srcOrd="0" destOrd="0" presId="urn:microsoft.com/office/officeart/2005/8/layout/balance1"/>
    <dgm:cxn modelId="{8EC98AB4-97F6-4907-BF52-873187D80864}" type="presParOf" srcId="{F456A9D9-7C8D-451C-92D7-AB12620E149D}" destId="{A9413C95-B819-4377-9B04-A84B7CD173F3}" srcOrd="1" destOrd="0" presId="urn:microsoft.com/office/officeart/2005/8/layout/balance1"/>
    <dgm:cxn modelId="{CEED0375-332B-43C1-96AE-EDA04FA5C0CC}" type="presParOf" srcId="{A9413C95-B819-4377-9B04-A84B7CD173F3}" destId="{969E961D-F027-4110-8401-FFB6FD02BFF2}" srcOrd="0" destOrd="0" presId="urn:microsoft.com/office/officeart/2005/8/layout/balance1"/>
    <dgm:cxn modelId="{ACAEB88F-B407-4FC0-B008-BEA1A1EE65ED}" type="presParOf" srcId="{A9413C95-B819-4377-9B04-A84B7CD173F3}" destId="{2861B396-543A-4CC3-ABC4-50B5C1064979}" srcOrd="1" destOrd="0" presId="urn:microsoft.com/office/officeart/2005/8/layout/balance1"/>
    <dgm:cxn modelId="{197433DB-BE92-4FB8-8123-4EEEFCD8A541}" type="presParOf" srcId="{F456A9D9-7C8D-451C-92D7-AB12620E149D}" destId="{1186DEF5-3C97-43B8-930C-C5E2B8EF75A4}" srcOrd="2" destOrd="0" presId="urn:microsoft.com/office/officeart/2005/8/layout/balance1"/>
    <dgm:cxn modelId="{0DA769B3-8689-4C5A-8F22-7B2AF820F676}" type="presParOf" srcId="{1186DEF5-3C97-43B8-930C-C5E2B8EF75A4}" destId="{B31146E5-EB4B-4633-8848-F1AFB21DC08A}" srcOrd="0" destOrd="0" presId="urn:microsoft.com/office/officeart/2005/8/layout/balance1"/>
    <dgm:cxn modelId="{335417DD-5BF6-413C-83BE-57CADE86E8FB}" type="presParOf" srcId="{1186DEF5-3C97-43B8-930C-C5E2B8EF75A4}" destId="{79429A60-B6E9-4759-8374-EC9319C82912}" srcOrd="1" destOrd="0" presId="urn:microsoft.com/office/officeart/2005/8/layout/balance1"/>
    <dgm:cxn modelId="{15565656-E189-4B26-8C3A-7CDBFAA5A1DF}" type="presParOf" srcId="{1186DEF5-3C97-43B8-930C-C5E2B8EF75A4}" destId="{13ADCD16-6362-4B52-A318-317F1C9875EB}" srcOrd="2" destOrd="0" presId="urn:microsoft.com/office/officeart/2005/8/layout/balance1"/>
    <dgm:cxn modelId="{E17DB3C9-7258-4F5A-8AF5-541B0B82A7A0}" type="presParOf" srcId="{1186DEF5-3C97-43B8-930C-C5E2B8EF75A4}" destId="{99E347FF-90DA-4F79-BDA2-B9BEE0DCADCB}" srcOrd="3" destOrd="0" presId="urn:microsoft.com/office/officeart/2005/8/layout/balance1"/>
    <dgm:cxn modelId="{8BD848CC-B3E9-4AE4-83CB-00EF703469E9}" type="presParOf" srcId="{1186DEF5-3C97-43B8-930C-C5E2B8EF75A4}" destId="{D63F8C4C-8F7B-4D1F-97E4-21EFFE4320B5}" srcOrd="4" destOrd="0" presId="urn:microsoft.com/office/officeart/2005/8/layout/balance1"/>
    <dgm:cxn modelId="{CE232FB0-0FE2-4366-B94E-DD4A1578EFA4}" type="presParOf" srcId="{1186DEF5-3C97-43B8-930C-C5E2B8EF75A4}" destId="{DA2E48FB-C76E-4CA5-8FEE-930882678139}" srcOrd="5" destOrd="0" presId="urn:microsoft.com/office/officeart/2005/8/layout/balance1"/>
  </dgm:cxnLst>
  <dgm:bg/>
  <dgm:whole/>
</dgm:dataModel>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0E05FB-7E4A-4E65-9B2C-85268C37965C}" type="datetimeFigureOut">
              <a:rPr lang="zh-CN" altLang="en-US" smtClean="0"/>
              <a:pPr/>
              <a:t>2015/12/14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1BE71-4BF7-43FB-A54E-B03621BA8D95}" type="slidenum">
              <a:rPr lang="zh-CN" altLang="en-US" smtClean="0"/>
              <a:pPr/>
              <a:t>‹#›</a:t>
            </a:fld>
            <a:endParaRPr lang="zh-CN" altLang="en-US"/>
          </a:p>
        </p:txBody>
      </p:sp>
    </p:spTree>
    <p:extLst>
      <p:ext uri="{BB962C8B-B14F-4D97-AF65-F5344CB8AC3E}">
        <p14:creationId xmlns="" xmlns:p14="http://schemas.microsoft.com/office/powerpoint/2010/main" val="1896309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831BE71-4BF7-43FB-A54E-B03621BA8D95}"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831BE71-4BF7-43FB-A54E-B03621BA8D95}" type="slidenum">
              <a:rPr lang="zh-CN" altLang="en-US" smtClean="0"/>
              <a:pPr/>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661F5F8-B310-47F8-A5ED-AF212A6C932C}"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 xmlns:p14="http://schemas.microsoft.com/office/powerpoint/2010/main" val="1154576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12/14/2015</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12/14/2015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12/14/2015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zh-CN" altLang="en-US" smtClean="0"/>
              <a:t>单击此处编辑母版标题样式</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12/14/2015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12/14/2015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zh-CN" altLang="en-US" smtClean="0"/>
              <a:t>单击此处编辑母版标题样式</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zh-CN" altLang="en-US" smtClean="0"/>
              <a:t>单击此处编辑母版文本样式</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12/14/2015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zh-CN" altLang="en-US" smtClean="0"/>
              <a:t>单击此处编辑母版标题样式</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zh-CN" altLang="en-US" smtClean="0"/>
              <a:t>单击此处编辑母版文本样式</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12/14/2015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amp; Content">
    <p:spTree>
      <p:nvGrpSpPr>
        <p:cNvPr id="1" name=""/>
        <p:cNvGrpSpPr/>
        <p:nvPr/>
      </p:nvGrpSpPr>
      <p:grpSpPr>
        <a:xfrm>
          <a:off x="0" y="0"/>
          <a:ext cx="0" cy="0"/>
          <a:chOff x="0" y="0"/>
          <a:chExt cx="0" cy="0"/>
        </a:xfrm>
      </p:grpSpPr>
      <p:sp>
        <p:nvSpPr>
          <p:cNvPr id="5" name="headerline"/>
          <p:cNvSpPr>
            <a:spLocks noChangeShapeType="1"/>
          </p:cNvSpPr>
          <p:nvPr userDrawn="1"/>
        </p:nvSpPr>
        <p:spPr bwMode="auto">
          <a:xfrm>
            <a:off x="590551" y="709613"/>
            <a:ext cx="10943167" cy="0"/>
          </a:xfrm>
          <a:prstGeom prst="line">
            <a:avLst/>
          </a:prstGeom>
          <a:noFill/>
          <a:ln w="6350">
            <a:solidFill>
              <a:schemeClr val="accent1"/>
            </a:solidFill>
            <a:round/>
            <a:headEnd/>
            <a:tailEnd/>
          </a:ln>
          <a:effectLst/>
        </p:spPr>
        <p:txBody>
          <a:bodyPr/>
          <a:lstStyle/>
          <a:p>
            <a:pPr defTabSz="914400" fontAlgn="base">
              <a:spcBef>
                <a:spcPct val="0"/>
              </a:spcBef>
              <a:spcAft>
                <a:spcPct val="0"/>
              </a:spcAft>
              <a:defRPr/>
            </a:pPr>
            <a:endParaRPr lang="en-GB" sz="1800" dirty="0">
              <a:solidFill>
                <a:srgbClr val="000000"/>
              </a:solidFill>
              <a:latin typeface="Calibri" pitchFamily="34" charset="0"/>
            </a:endParaRPr>
          </a:p>
        </p:txBody>
      </p:sp>
      <p:sp>
        <p:nvSpPr>
          <p:cNvPr id="2" name="Title 1"/>
          <p:cNvSpPr>
            <a:spLocks noGrp="1"/>
          </p:cNvSpPr>
          <p:nvPr>
            <p:ph type="title"/>
          </p:nvPr>
        </p:nvSpPr>
        <p:spPr>
          <a:xfrm>
            <a:off x="576000" y="355056"/>
            <a:ext cx="10972800" cy="324000"/>
          </a:xfrm>
          <a:prstGeom prst="rect">
            <a:avLst/>
          </a:prstGeom>
        </p:spPr>
        <p:txBody>
          <a:bodyPr/>
          <a:lstStyle>
            <a:lvl1pPr>
              <a:defRPr sz="2200" b="1">
                <a:solidFill>
                  <a:schemeClr val="bg2"/>
                </a:solidFill>
                <a:latin typeface="+mn-ea"/>
                <a:ea typeface="+mn-ea"/>
              </a:defRPr>
            </a:lvl1pPr>
          </a:lstStyle>
          <a:p>
            <a:r>
              <a:rPr lang="en-US" dirty="0" smtClean="0"/>
              <a:t>Click to edit Master title style</a:t>
            </a:r>
            <a:endParaRPr lang="en-GB" dirty="0"/>
          </a:p>
        </p:txBody>
      </p:sp>
      <p:sp>
        <p:nvSpPr>
          <p:cNvPr id="3" name="Content Placeholder 2"/>
          <p:cNvSpPr>
            <a:spLocks noGrp="1"/>
          </p:cNvSpPr>
          <p:nvPr>
            <p:ph idx="1"/>
          </p:nvPr>
        </p:nvSpPr>
        <p:spPr>
          <a:xfrm>
            <a:off x="575934" y="1282701"/>
            <a:ext cx="10995884" cy="4695692"/>
          </a:xfrm>
        </p:spPr>
        <p:txBody>
          <a:bodyPr/>
          <a:lstStyle>
            <a:lvl1pPr marL="0" indent="0">
              <a:lnSpc>
                <a:spcPts val="2200"/>
              </a:lnSpc>
              <a:spcAft>
                <a:spcPts val="300"/>
              </a:spcAft>
              <a:buFont typeface="Arial" pitchFamily="34" charset="0"/>
              <a:buNone/>
              <a:defRPr sz="1400">
                <a:solidFill>
                  <a:schemeClr val="bg2"/>
                </a:solidFill>
                <a:latin typeface="+mn-ea"/>
                <a:ea typeface="+mn-ea"/>
              </a:defRPr>
            </a:lvl1pPr>
            <a:lvl2pPr>
              <a:lnSpc>
                <a:spcPts val="2200"/>
              </a:lnSpc>
              <a:spcAft>
                <a:spcPts val="300"/>
              </a:spcAft>
              <a:defRPr sz="1400">
                <a:solidFill>
                  <a:schemeClr val="bg2"/>
                </a:solidFill>
                <a:latin typeface="+mn-ea"/>
                <a:ea typeface="+mn-ea"/>
              </a:defRPr>
            </a:lvl2pPr>
            <a:lvl3pPr>
              <a:lnSpc>
                <a:spcPts val="2200"/>
              </a:lnSpc>
              <a:spcAft>
                <a:spcPts val="300"/>
              </a:spcAft>
              <a:defRPr sz="1400">
                <a:solidFill>
                  <a:schemeClr val="bg2"/>
                </a:solidFill>
                <a:latin typeface="+mn-ea"/>
                <a:ea typeface="+mn-ea"/>
              </a:defRPr>
            </a:lvl3pPr>
            <a:lvl4pPr>
              <a:lnSpc>
                <a:spcPts val="2200"/>
              </a:lnSpc>
              <a:spcAft>
                <a:spcPts val="300"/>
              </a:spcAft>
              <a:defRPr sz="1400">
                <a:solidFill>
                  <a:schemeClr val="bg2"/>
                </a:solidFill>
                <a:latin typeface="+mn-ea"/>
                <a:ea typeface="+mn-ea"/>
              </a:defRPr>
            </a:lvl4pPr>
            <a:lvl5pPr>
              <a:lnSpc>
                <a:spcPts val="2200"/>
              </a:lnSpc>
              <a:spcAft>
                <a:spcPts val="300"/>
              </a:spcAft>
              <a:defRPr sz="1400">
                <a:solidFill>
                  <a:schemeClr val="bg2"/>
                </a:solidFill>
                <a:latin typeface="+mn-ea"/>
                <a:ea typeface="+mn-e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15"/>
          <p:cNvSpPr>
            <a:spLocks noGrp="1"/>
          </p:cNvSpPr>
          <p:nvPr>
            <p:ph type="body" sz="quarter" idx="14"/>
          </p:nvPr>
        </p:nvSpPr>
        <p:spPr>
          <a:xfrm>
            <a:off x="581387" y="757186"/>
            <a:ext cx="10967412" cy="197642"/>
          </a:xfrm>
        </p:spPr>
        <p:txBody>
          <a:bodyPr anchor="ctr">
            <a:noAutofit/>
          </a:bodyPr>
          <a:lstStyle>
            <a:lvl1pPr marL="0" indent="0" algn="l" defTabSz="711200" rtl="0" fontAlgn="base">
              <a:lnSpc>
                <a:spcPts val="2200"/>
              </a:lnSpc>
              <a:spcBef>
                <a:spcPct val="0"/>
              </a:spcBef>
              <a:spcAft>
                <a:spcPts val="0"/>
              </a:spcAft>
              <a:buNone/>
              <a:defRPr lang="en-US" sz="1600" b="1" kern="1200" dirty="0" smtClean="0">
                <a:solidFill>
                  <a:schemeClr val="accent1"/>
                </a:solidFill>
                <a:latin typeface="+mn-ea"/>
                <a:ea typeface="+mn-ea"/>
                <a:cs typeface="Aparajita" pitchFamily="34" charset="0"/>
              </a:defRPr>
            </a:lvl1pPr>
            <a:lvl2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None/>
              <a:defRPr lang="en-AU" sz="1600" kern="1200" dirty="0">
                <a:solidFill>
                  <a:srgbClr val="003D79"/>
                </a:solidFill>
                <a:latin typeface="Calibri" pitchFamily="34" charset="0"/>
                <a:ea typeface="+mn-ea"/>
                <a:cs typeface="+mn-cs"/>
              </a:defRPr>
            </a:lvl5pPr>
          </a:lstStyle>
          <a:p>
            <a:pPr lvl="0"/>
            <a:r>
              <a:rPr lang="en-US" dirty="0" smtClean="0"/>
              <a:t>Click to edit Master text styles</a:t>
            </a:r>
          </a:p>
        </p:txBody>
      </p:sp>
    </p:spTree>
    <p:extLst>
      <p:ext uri="{BB962C8B-B14F-4D97-AF65-F5344CB8AC3E}">
        <p14:creationId xmlns="" xmlns:p14="http://schemas.microsoft.com/office/powerpoint/2010/main" val="1268891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wo Content - Basic">
    <p:spTree>
      <p:nvGrpSpPr>
        <p:cNvPr id="1" name=""/>
        <p:cNvGrpSpPr/>
        <p:nvPr/>
      </p:nvGrpSpPr>
      <p:grpSpPr>
        <a:xfrm>
          <a:off x="0" y="0"/>
          <a:ext cx="0" cy="0"/>
          <a:chOff x="0" y="0"/>
          <a:chExt cx="0" cy="0"/>
        </a:xfrm>
      </p:grpSpPr>
      <p:sp>
        <p:nvSpPr>
          <p:cNvPr id="5" name="headerline"/>
          <p:cNvSpPr>
            <a:spLocks noChangeShapeType="1"/>
          </p:cNvSpPr>
          <p:nvPr userDrawn="1"/>
        </p:nvSpPr>
        <p:spPr bwMode="auto">
          <a:xfrm>
            <a:off x="590551" y="709613"/>
            <a:ext cx="10943167" cy="0"/>
          </a:xfrm>
          <a:prstGeom prst="line">
            <a:avLst/>
          </a:prstGeom>
          <a:noFill/>
          <a:ln w="6350">
            <a:solidFill>
              <a:schemeClr val="accent1"/>
            </a:solidFill>
            <a:round/>
            <a:headEnd/>
            <a:tailEnd/>
          </a:ln>
          <a:effectLst/>
        </p:spPr>
        <p:txBody>
          <a:bodyPr/>
          <a:lstStyle/>
          <a:p>
            <a:pPr defTabSz="914400" fontAlgn="base">
              <a:spcBef>
                <a:spcPct val="0"/>
              </a:spcBef>
              <a:spcAft>
                <a:spcPct val="0"/>
              </a:spcAft>
              <a:defRPr/>
            </a:pPr>
            <a:endParaRPr lang="en-GB" sz="1800" dirty="0">
              <a:solidFill>
                <a:srgbClr val="000000"/>
              </a:solidFill>
              <a:latin typeface="Calibri" pitchFamily="34" charset="0"/>
            </a:endParaRPr>
          </a:p>
        </p:txBody>
      </p:sp>
      <p:sp>
        <p:nvSpPr>
          <p:cNvPr id="11" name="Title 1"/>
          <p:cNvSpPr>
            <a:spLocks noGrp="1"/>
          </p:cNvSpPr>
          <p:nvPr>
            <p:ph type="title"/>
          </p:nvPr>
        </p:nvSpPr>
        <p:spPr>
          <a:xfrm>
            <a:off x="576000" y="355056"/>
            <a:ext cx="10972800" cy="324000"/>
          </a:xfrm>
          <a:prstGeom prst="rect">
            <a:avLst/>
          </a:prstGeom>
        </p:spPr>
        <p:txBody>
          <a:bodyPr/>
          <a:lstStyle>
            <a:lvl1pPr>
              <a:defRPr sz="2200" b="1">
                <a:solidFill>
                  <a:schemeClr val="bg2"/>
                </a:solidFill>
                <a:latin typeface="+mn-ea"/>
                <a:ea typeface="+mn-ea"/>
              </a:defRPr>
            </a:lvl1pPr>
          </a:lstStyle>
          <a:p>
            <a:r>
              <a:rPr lang="en-US" dirty="0" smtClean="0"/>
              <a:t>Click to edit Master title style</a:t>
            </a:r>
            <a:endParaRPr lang="en-GB" dirty="0"/>
          </a:p>
        </p:txBody>
      </p:sp>
      <p:sp>
        <p:nvSpPr>
          <p:cNvPr id="12" name="Text Placeholder 15"/>
          <p:cNvSpPr>
            <a:spLocks noGrp="1"/>
          </p:cNvSpPr>
          <p:nvPr>
            <p:ph type="body" sz="quarter" idx="14"/>
          </p:nvPr>
        </p:nvSpPr>
        <p:spPr>
          <a:xfrm>
            <a:off x="581387" y="757186"/>
            <a:ext cx="10967412" cy="197642"/>
          </a:xfrm>
        </p:spPr>
        <p:txBody>
          <a:bodyPr anchor="ctr">
            <a:noAutofit/>
          </a:bodyPr>
          <a:lstStyle>
            <a:lvl1pPr marL="0" indent="0" algn="l" defTabSz="711200" rtl="0" fontAlgn="base">
              <a:lnSpc>
                <a:spcPts val="2200"/>
              </a:lnSpc>
              <a:spcBef>
                <a:spcPct val="0"/>
              </a:spcBef>
              <a:spcAft>
                <a:spcPts val="0"/>
              </a:spcAft>
              <a:buNone/>
              <a:defRPr lang="en-US" sz="1600" b="1" kern="1200" dirty="0" smtClean="0">
                <a:solidFill>
                  <a:schemeClr val="accent1"/>
                </a:solidFill>
                <a:latin typeface="+mn-ea"/>
                <a:ea typeface="+mn-ea"/>
                <a:cs typeface="Aparajita" pitchFamily="34" charset="0"/>
              </a:defRPr>
            </a:lvl1pPr>
            <a:lvl2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None/>
              <a:defRPr lang="en-AU" sz="1600" kern="1200" dirty="0">
                <a:solidFill>
                  <a:srgbClr val="003D79"/>
                </a:solidFill>
                <a:latin typeface="Calibri" pitchFamily="34" charset="0"/>
                <a:ea typeface="+mn-ea"/>
                <a:cs typeface="+mn-cs"/>
              </a:defRPr>
            </a:lvl5pPr>
          </a:lstStyle>
          <a:p>
            <a:pPr lvl="0"/>
            <a:r>
              <a:rPr lang="en-US" dirty="0" smtClean="0"/>
              <a:t>Click to edit Master text styles</a:t>
            </a:r>
          </a:p>
        </p:txBody>
      </p:sp>
      <p:sp>
        <p:nvSpPr>
          <p:cNvPr id="13" name="Content Placeholder 2"/>
          <p:cNvSpPr>
            <a:spLocks noGrp="1"/>
          </p:cNvSpPr>
          <p:nvPr>
            <p:ph idx="1"/>
          </p:nvPr>
        </p:nvSpPr>
        <p:spPr>
          <a:xfrm>
            <a:off x="575934" y="1282701"/>
            <a:ext cx="10995884" cy="4695692"/>
          </a:xfrm>
        </p:spPr>
        <p:txBody>
          <a:bodyPr/>
          <a:lstStyle>
            <a:lvl1pPr marL="0" indent="0">
              <a:lnSpc>
                <a:spcPts val="2200"/>
              </a:lnSpc>
              <a:spcAft>
                <a:spcPts val="300"/>
              </a:spcAft>
              <a:buFont typeface="Arial" pitchFamily="34" charset="0"/>
              <a:buNone/>
              <a:defRPr sz="1400">
                <a:solidFill>
                  <a:schemeClr val="bg2"/>
                </a:solidFill>
                <a:latin typeface="+mn-ea"/>
                <a:ea typeface="+mn-ea"/>
              </a:defRPr>
            </a:lvl1pPr>
            <a:lvl2pPr>
              <a:lnSpc>
                <a:spcPts val="2200"/>
              </a:lnSpc>
              <a:spcAft>
                <a:spcPts val="300"/>
              </a:spcAft>
              <a:defRPr sz="1400">
                <a:solidFill>
                  <a:schemeClr val="bg2"/>
                </a:solidFill>
                <a:latin typeface="+mn-ea"/>
                <a:ea typeface="+mn-ea"/>
              </a:defRPr>
            </a:lvl2pPr>
            <a:lvl3pPr>
              <a:lnSpc>
                <a:spcPts val="2200"/>
              </a:lnSpc>
              <a:spcAft>
                <a:spcPts val="300"/>
              </a:spcAft>
              <a:defRPr sz="1400">
                <a:solidFill>
                  <a:schemeClr val="bg2"/>
                </a:solidFill>
                <a:latin typeface="+mn-ea"/>
                <a:ea typeface="+mn-ea"/>
              </a:defRPr>
            </a:lvl3pPr>
            <a:lvl4pPr>
              <a:lnSpc>
                <a:spcPts val="2200"/>
              </a:lnSpc>
              <a:spcAft>
                <a:spcPts val="300"/>
              </a:spcAft>
              <a:defRPr sz="1400">
                <a:solidFill>
                  <a:schemeClr val="bg2"/>
                </a:solidFill>
                <a:latin typeface="+mn-ea"/>
                <a:ea typeface="+mn-ea"/>
              </a:defRPr>
            </a:lvl4pPr>
            <a:lvl5pPr>
              <a:lnSpc>
                <a:spcPts val="2200"/>
              </a:lnSpc>
              <a:spcAft>
                <a:spcPts val="300"/>
              </a:spcAft>
              <a:defRPr sz="1400">
                <a:solidFill>
                  <a:schemeClr val="bg2"/>
                </a:solidFill>
                <a:latin typeface="+mn-ea"/>
                <a:ea typeface="+mn-e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 xmlns:p14="http://schemas.microsoft.com/office/powerpoint/2010/main" val="180761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nchor="ct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2" name="TextBox 6"/>
          <p:cNvSpPr txBox="1"/>
          <p:nvPr userDrawn="1"/>
        </p:nvSpPr>
        <p:spPr>
          <a:xfrm>
            <a:off x="613834" y="990600"/>
            <a:ext cx="10934700" cy="4062651"/>
          </a:xfrm>
          <a:prstGeom prst="rect">
            <a:avLst/>
          </a:prstGeom>
          <a:noFill/>
        </p:spPr>
        <p:txBody>
          <a:bodyPr lIns="0" tIns="0" rIns="0" bIns="0">
            <a:spAutoFit/>
          </a:bodyPr>
          <a:lstStyle/>
          <a:p>
            <a:pPr defTabSz="914400">
              <a:tabLst>
                <a:tab pos="177800" algn="l"/>
              </a:tabLst>
              <a:defRPr/>
            </a:pPr>
            <a:r>
              <a:rPr lang="en-AU" sz="1200" dirty="0">
                <a:solidFill>
                  <a:srgbClr val="003D79"/>
                </a:solidFill>
                <a:latin typeface="Calibri"/>
              </a:rPr>
              <a:t>This presentation and any oral presentation accompanying it:</a:t>
            </a:r>
          </a:p>
          <a:p>
            <a:pPr defTabSz="914400">
              <a:tabLst>
                <a:tab pos="177800" algn="l"/>
              </a:tabLst>
              <a:defRPr/>
            </a:pPr>
            <a:endParaRPr lang="en-AU" sz="1200" dirty="0">
              <a:solidFill>
                <a:srgbClr val="003D79"/>
              </a:solidFill>
              <a:latin typeface="Calibri"/>
            </a:endParaRPr>
          </a:p>
          <a:p>
            <a:pPr marL="171450" indent="-171450" algn="just" defTabSz="914400">
              <a:buClr>
                <a:srgbClr val="003D79"/>
              </a:buClr>
              <a:buFont typeface="Arial" pitchFamily="34" charset="0"/>
              <a:buChar char="•"/>
              <a:tabLst>
                <a:tab pos="177800" algn="l"/>
              </a:tabLst>
              <a:defRPr/>
            </a:pPr>
            <a:r>
              <a:rPr lang="en-AU" sz="1200" dirty="0">
                <a:solidFill>
                  <a:srgbClr val="003D79"/>
                </a:solidFill>
                <a:latin typeface="Calibri"/>
              </a:rPr>
              <a:t>is not an offer, invitation, inducement or recommendation to purchase or subscribe for any securities in UGL Limited (“UGL”) or to retain any securities currently held;</a:t>
            </a:r>
          </a:p>
          <a:p>
            <a:pPr marL="171450" indent="-171450" algn="just" defTabSz="914400">
              <a:buClr>
                <a:srgbClr val="003D79"/>
              </a:buClr>
              <a:buFont typeface="Arial" pitchFamily="34" charset="0"/>
              <a:buChar char="•"/>
              <a:tabLst>
                <a:tab pos="177800" algn="l"/>
              </a:tabLst>
              <a:defRPr/>
            </a:pPr>
            <a:endParaRPr lang="en-AU" sz="1200" dirty="0">
              <a:solidFill>
                <a:srgbClr val="003D79"/>
              </a:solidFill>
              <a:latin typeface="Calibri"/>
            </a:endParaRPr>
          </a:p>
          <a:p>
            <a:pPr marL="171450" indent="-171450" algn="just" defTabSz="914400">
              <a:buClr>
                <a:srgbClr val="003D79"/>
              </a:buClr>
              <a:buFont typeface="Arial" pitchFamily="34" charset="0"/>
              <a:buChar char="•"/>
              <a:tabLst>
                <a:tab pos="177800" algn="l"/>
              </a:tabLst>
              <a:defRPr/>
            </a:pPr>
            <a:r>
              <a:rPr lang="en-AU" sz="1200" dirty="0">
                <a:solidFill>
                  <a:srgbClr val="003D79"/>
                </a:solidFill>
                <a:latin typeface="Calibri"/>
              </a:rPr>
              <a:t>is for information purposes only, is in summary form and does not purport to be complete;</a:t>
            </a:r>
          </a:p>
          <a:p>
            <a:pPr marL="171450" indent="-171450" algn="just" defTabSz="914400">
              <a:buClr>
                <a:srgbClr val="003D79"/>
              </a:buClr>
              <a:buFont typeface="Arial" pitchFamily="34" charset="0"/>
              <a:buChar char="•"/>
              <a:tabLst>
                <a:tab pos="177800" algn="l"/>
              </a:tabLst>
              <a:defRPr/>
            </a:pPr>
            <a:endParaRPr lang="en-AU" sz="1200" dirty="0">
              <a:solidFill>
                <a:srgbClr val="003D79"/>
              </a:solidFill>
              <a:latin typeface="Calibri"/>
            </a:endParaRPr>
          </a:p>
          <a:p>
            <a:pPr marL="171450" indent="-171450" algn="just" defTabSz="914400">
              <a:buClr>
                <a:srgbClr val="003D79"/>
              </a:buClr>
              <a:buFont typeface="Arial" pitchFamily="34" charset="0"/>
              <a:buChar char="•"/>
              <a:tabLst>
                <a:tab pos="177800" algn="l"/>
              </a:tabLst>
              <a:defRPr/>
            </a:pPr>
            <a:r>
              <a:rPr lang="en-AU" sz="1200" dirty="0">
                <a:solidFill>
                  <a:srgbClr val="003D79"/>
                </a:solidFill>
                <a:latin typeface="Calibri"/>
              </a:rPr>
              <a:t>is not intended to be relied upon as advice to investors or potential investors and does not take into account the investment objectives, financial situation or needs of any particular investor, potential investor or any other person.  Such persons should consider seeking independent financial advice depending on their specific investment objectives, financial situation or needs when deciding if an investment is appropriate or varying any investment;</a:t>
            </a:r>
          </a:p>
          <a:p>
            <a:pPr marL="171450" indent="-171450" algn="just" defTabSz="914400">
              <a:buFont typeface="Arial" pitchFamily="34" charset="0"/>
              <a:buChar char="•"/>
              <a:tabLst>
                <a:tab pos="177800" algn="l"/>
              </a:tabLst>
              <a:defRPr/>
            </a:pPr>
            <a:endParaRPr lang="en-AU" sz="1200" dirty="0">
              <a:solidFill>
                <a:srgbClr val="003D79"/>
              </a:solidFill>
              <a:latin typeface="Calibri"/>
            </a:endParaRPr>
          </a:p>
          <a:p>
            <a:pPr marL="171450" indent="-171450" algn="just" defTabSz="914400">
              <a:buFont typeface="Arial" pitchFamily="34" charset="0"/>
              <a:buChar char="•"/>
              <a:tabLst>
                <a:tab pos="177800" algn="l"/>
              </a:tabLst>
              <a:defRPr/>
            </a:pPr>
            <a:r>
              <a:rPr lang="en-AU" sz="1200" dirty="0">
                <a:solidFill>
                  <a:srgbClr val="003D79"/>
                </a:solidFill>
                <a:latin typeface="Calibri"/>
              </a:rPr>
              <a:t>may contain forward looking statements.  Any forward looking statements are not guarantees of future performance.  Any forward looking statements have been prepared on the basis of a number of assumptions which may prove to be incorrect or involve known and unknown risks, uncertainties and other factors, many of which are beyond the control of UGL, which may cause actual results, performance or achievements to differ materially from those expressed or implied in such statements.  There can be no assurance that actual outcomes will not differ materially from these statements.  Any forward looking statement reflects views held only as of the date of this presentation. Subject to any continuing obligations under applicable law or any relevant stock exchange listing rules, UGL does not undertake any obligation to publicly update or revise any of the forward looking statements or any change in events, conditions or circumstances on which any such statement is based.</a:t>
            </a:r>
          </a:p>
          <a:p>
            <a:pPr algn="just" defTabSz="914400">
              <a:tabLst>
                <a:tab pos="177800" algn="l"/>
              </a:tabLst>
              <a:defRPr/>
            </a:pPr>
            <a:endParaRPr lang="en-AU" sz="1200" dirty="0">
              <a:solidFill>
                <a:srgbClr val="003D79"/>
              </a:solidFill>
              <a:latin typeface="Calibri"/>
            </a:endParaRPr>
          </a:p>
          <a:p>
            <a:pPr algn="just" defTabSz="914400">
              <a:defRPr/>
            </a:pPr>
            <a:r>
              <a:rPr lang="en-AU" sz="1200" dirty="0">
                <a:solidFill>
                  <a:srgbClr val="003D79"/>
                </a:solidFill>
                <a:latin typeface="Calibri"/>
              </a:rPr>
              <a:t>No representation or warranty, express or implied, is made as to the fairness, accuracy, completeness or correctness of the information, opinions and conclusions contained in this presentation and any oral presentation accompanying it.  To the maximum extent permitted by law, UGL and its related bodies corporate, and their respective directors, officers, employees, agents and advisers, disclaim and exclude all liability (including, without limitation, any liability arising from fault or negligence) for any loss, damage, claim, demand, cost and expense of whatever nature arising in any way out of or in connection with this presentation and any oral presentation accompanying it, including any error or omission therefrom, or otherwise arising in connection with any reliance by any person on any part of this presentation and any oral presentation accompanying it. </a:t>
            </a:r>
          </a:p>
        </p:txBody>
      </p:sp>
      <p:sp>
        <p:nvSpPr>
          <p:cNvPr id="3" name="TextBox 7"/>
          <p:cNvSpPr txBox="1"/>
          <p:nvPr userDrawn="1"/>
        </p:nvSpPr>
        <p:spPr>
          <a:xfrm>
            <a:off x="613833" y="401639"/>
            <a:ext cx="10752667" cy="307975"/>
          </a:xfrm>
          <a:prstGeom prst="rect">
            <a:avLst/>
          </a:prstGeom>
          <a:noFill/>
        </p:spPr>
        <p:txBody>
          <a:bodyPr lIns="0" tIns="0" rIns="0" bIns="0">
            <a:spAutoFit/>
          </a:bodyPr>
          <a:lstStyle/>
          <a:p>
            <a:pPr defTabSz="914400" fontAlgn="base">
              <a:spcBef>
                <a:spcPct val="0"/>
              </a:spcBef>
              <a:spcAft>
                <a:spcPct val="0"/>
              </a:spcAft>
              <a:defRPr/>
            </a:pPr>
            <a:r>
              <a:rPr lang="en-AU" sz="2000" dirty="0">
                <a:solidFill>
                  <a:srgbClr val="003D79"/>
                </a:solidFill>
                <a:latin typeface="Calibri" pitchFamily="34" charset="0"/>
              </a:rPr>
              <a:t>Important notice</a:t>
            </a:r>
            <a:endParaRPr lang="en-AU" sz="1800" dirty="0">
              <a:solidFill>
                <a:srgbClr val="000000"/>
              </a:solidFill>
              <a:latin typeface="Arial" charset="0"/>
            </a:endParaRPr>
          </a:p>
        </p:txBody>
      </p:sp>
      <p:sp>
        <p:nvSpPr>
          <p:cNvPr id="4" name="headerline"/>
          <p:cNvSpPr>
            <a:spLocks noChangeShapeType="1"/>
          </p:cNvSpPr>
          <p:nvPr userDrawn="1"/>
        </p:nvSpPr>
        <p:spPr bwMode="auto">
          <a:xfrm>
            <a:off x="590551" y="709613"/>
            <a:ext cx="10943167" cy="0"/>
          </a:xfrm>
          <a:prstGeom prst="line">
            <a:avLst/>
          </a:prstGeom>
          <a:noFill/>
          <a:ln w="6350">
            <a:solidFill>
              <a:schemeClr val="accent1"/>
            </a:solidFill>
            <a:round/>
            <a:headEnd/>
            <a:tailEnd/>
          </a:ln>
          <a:effectLst/>
        </p:spPr>
        <p:txBody>
          <a:bodyPr/>
          <a:lstStyle/>
          <a:p>
            <a:pPr defTabSz="914400" fontAlgn="base">
              <a:spcBef>
                <a:spcPct val="0"/>
              </a:spcBef>
              <a:spcAft>
                <a:spcPct val="0"/>
              </a:spcAft>
              <a:defRPr/>
            </a:pPr>
            <a:endParaRPr lang="en-GB" sz="1800" dirty="0">
              <a:solidFill>
                <a:srgbClr val="000000"/>
              </a:solidFill>
              <a:latin typeface="Calibri" pitchFamily="34" charset="0"/>
            </a:endParaRPr>
          </a:p>
        </p:txBody>
      </p:sp>
    </p:spTree>
    <p:extLst>
      <p:ext uri="{BB962C8B-B14F-4D97-AF65-F5344CB8AC3E}">
        <p14:creationId xmlns="" xmlns:p14="http://schemas.microsoft.com/office/powerpoint/2010/main" val="1105234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Cover 5 Image">
    <p:spTree>
      <p:nvGrpSpPr>
        <p:cNvPr id="1" name=""/>
        <p:cNvGrpSpPr/>
        <p:nvPr/>
      </p:nvGrpSpPr>
      <p:grpSpPr>
        <a:xfrm>
          <a:off x="0" y="0"/>
          <a:ext cx="0" cy="0"/>
          <a:chOff x="0" y="0"/>
          <a:chExt cx="0" cy="0"/>
        </a:xfrm>
      </p:grpSpPr>
      <p:sp>
        <p:nvSpPr>
          <p:cNvPr id="9" name="Rectangle 21"/>
          <p:cNvSpPr/>
          <p:nvPr userDrawn="1"/>
        </p:nvSpPr>
        <p:spPr>
          <a:xfrm>
            <a:off x="12331701" y="153988"/>
            <a:ext cx="2586567" cy="1730375"/>
          </a:xfrm>
          <a:prstGeom prst="rect">
            <a:avLst/>
          </a:prstGeom>
          <a:solidFill>
            <a:schemeClr val="bg1">
              <a:lumMod val="9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defTabSz="914400" fontAlgn="base">
              <a:spcBef>
                <a:spcPct val="0"/>
              </a:spcBef>
              <a:spcAft>
                <a:spcPct val="0"/>
              </a:spcAft>
              <a:defRPr/>
            </a:pPr>
            <a:r>
              <a:rPr lang="en-AU" sz="1000" b="1" dirty="0">
                <a:solidFill>
                  <a:srgbClr val="000000"/>
                </a:solidFill>
              </a:rPr>
              <a:t>If the TEXT and TAGLINE or LOGO are hidden behind the image.</a:t>
            </a:r>
          </a:p>
          <a:p>
            <a:pPr defTabSz="914400" fontAlgn="base">
              <a:spcBef>
                <a:spcPct val="0"/>
              </a:spcBef>
              <a:spcAft>
                <a:spcPct val="0"/>
              </a:spcAft>
              <a:defRPr/>
            </a:pPr>
            <a:endParaRPr lang="en-AU" sz="1000" b="1" dirty="0">
              <a:solidFill>
                <a:srgbClr val="000000"/>
              </a:solidFill>
            </a:endParaRPr>
          </a:p>
          <a:p>
            <a:pPr defTabSz="914400" fontAlgn="base">
              <a:spcBef>
                <a:spcPct val="0"/>
              </a:spcBef>
              <a:spcAft>
                <a:spcPct val="0"/>
              </a:spcAft>
              <a:defRPr/>
            </a:pPr>
            <a:r>
              <a:rPr lang="en-AU" sz="1000" b="1" dirty="0">
                <a:solidFill>
                  <a:srgbClr val="000000"/>
                </a:solidFill>
              </a:rPr>
              <a:t>Select the image:</a:t>
            </a:r>
          </a:p>
          <a:p>
            <a:pPr defTabSz="914400" fontAlgn="base">
              <a:spcBef>
                <a:spcPct val="0"/>
              </a:spcBef>
              <a:spcAft>
                <a:spcPct val="0"/>
              </a:spcAft>
              <a:defRPr/>
            </a:pPr>
            <a:r>
              <a:rPr lang="en-AU" sz="1000" dirty="0">
                <a:solidFill>
                  <a:srgbClr val="000000"/>
                </a:solidFill>
              </a:rPr>
              <a:t>Right Click</a:t>
            </a:r>
          </a:p>
          <a:p>
            <a:pPr marL="171450" indent="-171450" defTabSz="914400" fontAlgn="base">
              <a:spcBef>
                <a:spcPct val="0"/>
              </a:spcBef>
              <a:spcAft>
                <a:spcPct val="0"/>
              </a:spcAft>
              <a:buFont typeface="Wingdings"/>
              <a:buChar char="Ø"/>
              <a:defRPr/>
            </a:pPr>
            <a:r>
              <a:rPr lang="en-AU" sz="1000" dirty="0">
                <a:solidFill>
                  <a:srgbClr val="000000"/>
                </a:solidFill>
              </a:rPr>
              <a:t>Send to Back</a:t>
            </a:r>
          </a:p>
          <a:p>
            <a:pPr marL="361950" lvl="1" indent="-171450" defTabSz="914400" fontAlgn="base">
              <a:spcBef>
                <a:spcPct val="0"/>
              </a:spcBef>
              <a:spcAft>
                <a:spcPct val="0"/>
              </a:spcAft>
              <a:buFont typeface="Wingdings"/>
              <a:buChar char="Ø"/>
              <a:defRPr/>
            </a:pPr>
            <a:r>
              <a:rPr lang="en-AU" sz="1000" dirty="0">
                <a:solidFill>
                  <a:srgbClr val="000000"/>
                </a:solidFill>
              </a:rPr>
              <a:t>Send to Back</a:t>
            </a:r>
          </a:p>
          <a:p>
            <a:pPr defTabSz="914400" fontAlgn="base">
              <a:spcBef>
                <a:spcPct val="0"/>
              </a:spcBef>
              <a:spcAft>
                <a:spcPct val="0"/>
              </a:spcAft>
              <a:defRPr/>
            </a:pPr>
            <a:endParaRPr lang="en-AU" sz="1100" b="1" dirty="0">
              <a:solidFill>
                <a:srgbClr val="000000"/>
              </a:solidFill>
            </a:endParaRPr>
          </a:p>
        </p:txBody>
      </p:sp>
      <p:pic>
        <p:nvPicPr>
          <p:cNvPr id="10" name="Picture 23"/>
          <p:cNvPicPr>
            <a:picLocks noChangeAspect="1"/>
          </p:cNvPicPr>
          <p:nvPr userDrawn="1"/>
        </p:nvPicPr>
        <p:blipFill>
          <a:blip r:embed="rId2" cstate="print"/>
          <a:srcRect/>
          <a:stretch>
            <a:fillRect/>
          </a:stretch>
        </p:blipFill>
        <p:spPr bwMode="auto">
          <a:xfrm>
            <a:off x="12443884" y="1336676"/>
            <a:ext cx="2326216" cy="447675"/>
          </a:xfrm>
          <a:prstGeom prst="rect">
            <a:avLst/>
          </a:prstGeom>
          <a:noFill/>
          <a:ln w="9525">
            <a:noFill/>
            <a:miter lim="800000"/>
            <a:headEnd/>
            <a:tailEnd/>
          </a:ln>
        </p:spPr>
      </p:pic>
      <p:sp>
        <p:nvSpPr>
          <p:cNvPr id="11" name="Rectangle 16"/>
          <p:cNvSpPr/>
          <p:nvPr userDrawn="1"/>
        </p:nvSpPr>
        <p:spPr>
          <a:xfrm>
            <a:off x="12331701" y="1965325"/>
            <a:ext cx="2586567" cy="979488"/>
          </a:xfrm>
          <a:prstGeom prst="rect">
            <a:avLst/>
          </a:prstGeom>
          <a:solidFill>
            <a:schemeClr val="bg1">
              <a:lumMod val="9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defTabSz="914400" fontAlgn="base">
              <a:spcBef>
                <a:spcPct val="0"/>
              </a:spcBef>
              <a:spcAft>
                <a:spcPct val="0"/>
              </a:spcAft>
              <a:defRPr/>
            </a:pPr>
            <a:r>
              <a:rPr lang="en-AU" sz="1100" dirty="0">
                <a:solidFill>
                  <a:srgbClr val="000000"/>
                </a:solidFill>
              </a:rPr>
              <a:t>If you have </a:t>
            </a:r>
            <a:r>
              <a:rPr lang="en-AU" sz="1100" b="1" u="sng" dirty="0">
                <a:solidFill>
                  <a:srgbClr val="000000"/>
                </a:solidFill>
              </a:rPr>
              <a:t>inserted</a:t>
            </a:r>
            <a:r>
              <a:rPr lang="en-AU" sz="1100" dirty="0">
                <a:solidFill>
                  <a:srgbClr val="000000"/>
                </a:solidFill>
              </a:rPr>
              <a:t> this as a </a:t>
            </a:r>
            <a:r>
              <a:rPr lang="en-AU" sz="1100" b="1" u="sng" dirty="0">
                <a:solidFill>
                  <a:srgbClr val="000000"/>
                </a:solidFill>
              </a:rPr>
              <a:t>new</a:t>
            </a:r>
            <a:r>
              <a:rPr lang="en-AU" sz="1100" b="1" dirty="0">
                <a:solidFill>
                  <a:srgbClr val="000000"/>
                </a:solidFill>
              </a:rPr>
              <a:t> </a:t>
            </a:r>
            <a:r>
              <a:rPr lang="en-AU" sz="1100" dirty="0">
                <a:solidFill>
                  <a:srgbClr val="000000"/>
                </a:solidFill>
              </a:rPr>
              <a:t>slide, you will need to copy the ‘swish’ image from a </a:t>
            </a:r>
            <a:r>
              <a:rPr lang="en-AU" sz="1100" b="1" dirty="0">
                <a:solidFill>
                  <a:srgbClr val="000000"/>
                </a:solidFill>
              </a:rPr>
              <a:t>pre-built COVER slide </a:t>
            </a:r>
            <a:r>
              <a:rPr lang="en-AU" sz="1100" dirty="0">
                <a:solidFill>
                  <a:srgbClr val="000000"/>
                </a:solidFill>
              </a:rPr>
              <a:t>and paste on to this slide.</a:t>
            </a:r>
          </a:p>
        </p:txBody>
      </p:sp>
      <p:pic>
        <p:nvPicPr>
          <p:cNvPr id="12" name="Picture 20"/>
          <p:cNvPicPr>
            <a:picLocks noChangeAspect="1"/>
          </p:cNvPicPr>
          <p:nvPr userDrawn="1"/>
        </p:nvPicPr>
        <p:blipFill>
          <a:blip r:embed="rId3" cstate="print"/>
          <a:srcRect/>
          <a:stretch>
            <a:fillRect/>
          </a:stretch>
        </p:blipFill>
        <p:spPr bwMode="auto">
          <a:xfrm>
            <a:off x="9641417" y="517525"/>
            <a:ext cx="1691216" cy="388938"/>
          </a:xfrm>
          <a:prstGeom prst="rect">
            <a:avLst/>
          </a:prstGeom>
          <a:noFill/>
          <a:ln w="9525">
            <a:noFill/>
            <a:miter lim="800000"/>
            <a:headEnd/>
            <a:tailEnd/>
          </a:ln>
        </p:spPr>
      </p:pic>
      <p:sp>
        <p:nvSpPr>
          <p:cNvPr id="15" name="Picture Placeholder 14"/>
          <p:cNvSpPr>
            <a:spLocks noGrp="1"/>
          </p:cNvSpPr>
          <p:nvPr>
            <p:ph type="pic" sz="quarter" idx="12"/>
          </p:nvPr>
        </p:nvSpPr>
        <p:spPr>
          <a:xfrm>
            <a:off x="0" y="2573124"/>
            <a:ext cx="2128083" cy="3564000"/>
          </a:xfrm>
          <a:prstGeom prst="roundRect">
            <a:avLst>
              <a:gd name="adj" fmla="val 7886"/>
            </a:avLst>
          </a:prstGeom>
          <a:solidFill>
            <a:schemeClr val="bg1">
              <a:lumMod val="95000"/>
            </a:schemeClr>
          </a:solidFill>
        </p:spPr>
        <p:txBody>
          <a:bodyPr anchor="ctr" anchorCtr="0"/>
          <a:lstStyle>
            <a:lvl1pPr marL="0" indent="0" algn="ctr">
              <a:spcBef>
                <a:spcPts val="0"/>
              </a:spcBef>
              <a:buFontTx/>
              <a:buNone/>
              <a:defRPr/>
            </a:lvl1pPr>
          </a:lstStyle>
          <a:p>
            <a:pPr lvl="0"/>
            <a:r>
              <a:rPr lang="zh-CN" altLang="en-US" noProof="0" smtClean="0"/>
              <a:t>单击图标添加图片</a:t>
            </a:r>
            <a:endParaRPr lang="en-GB" noProof="0" dirty="0"/>
          </a:p>
        </p:txBody>
      </p:sp>
      <p:sp>
        <p:nvSpPr>
          <p:cNvPr id="16" name="Picture Placeholder 14"/>
          <p:cNvSpPr>
            <a:spLocks noGrp="1"/>
          </p:cNvSpPr>
          <p:nvPr>
            <p:ph type="pic" sz="quarter" idx="13"/>
          </p:nvPr>
        </p:nvSpPr>
        <p:spPr>
          <a:xfrm>
            <a:off x="2248989" y="2270993"/>
            <a:ext cx="3216000" cy="1944000"/>
          </a:xfrm>
          <a:prstGeom prst="roundRect">
            <a:avLst>
              <a:gd name="adj" fmla="val 7886"/>
            </a:avLst>
          </a:prstGeom>
          <a:solidFill>
            <a:schemeClr val="bg1">
              <a:lumMod val="95000"/>
            </a:schemeClr>
          </a:solidFill>
        </p:spPr>
        <p:txBody>
          <a:bodyPr anchor="ctr" anchorCtr="0"/>
          <a:lstStyle>
            <a:lvl1pPr marL="0" indent="0" algn="ctr">
              <a:spcBef>
                <a:spcPts val="0"/>
              </a:spcBef>
              <a:buFontTx/>
              <a:buNone/>
              <a:defRPr/>
            </a:lvl1pPr>
          </a:lstStyle>
          <a:p>
            <a:pPr lvl="0"/>
            <a:r>
              <a:rPr lang="zh-CN" altLang="en-US" noProof="0" smtClean="0"/>
              <a:t>单击图标添加图片</a:t>
            </a:r>
            <a:endParaRPr lang="en-GB" noProof="0" dirty="0"/>
          </a:p>
        </p:txBody>
      </p:sp>
      <p:sp>
        <p:nvSpPr>
          <p:cNvPr id="18" name="Picture Placeholder 14"/>
          <p:cNvSpPr>
            <a:spLocks noGrp="1"/>
          </p:cNvSpPr>
          <p:nvPr>
            <p:ph type="pic" sz="quarter" idx="14"/>
          </p:nvPr>
        </p:nvSpPr>
        <p:spPr>
          <a:xfrm>
            <a:off x="2248765" y="4312594"/>
            <a:ext cx="3216000" cy="2055384"/>
          </a:xfrm>
          <a:prstGeom prst="roundRect">
            <a:avLst>
              <a:gd name="adj" fmla="val 7886"/>
            </a:avLst>
          </a:prstGeom>
          <a:solidFill>
            <a:schemeClr val="bg1">
              <a:lumMod val="95000"/>
            </a:schemeClr>
          </a:solidFill>
        </p:spPr>
        <p:txBody>
          <a:bodyPr anchor="ctr" anchorCtr="0"/>
          <a:lstStyle>
            <a:lvl1pPr marL="0" indent="0" algn="ctr">
              <a:spcBef>
                <a:spcPts val="0"/>
              </a:spcBef>
              <a:buFontTx/>
              <a:buNone/>
              <a:defRPr/>
            </a:lvl1pPr>
          </a:lstStyle>
          <a:p>
            <a:pPr lvl="0"/>
            <a:r>
              <a:rPr lang="zh-CN" altLang="en-US" noProof="0" smtClean="0"/>
              <a:t>单击图标添加图片</a:t>
            </a:r>
            <a:endParaRPr lang="en-GB" noProof="0" dirty="0"/>
          </a:p>
        </p:txBody>
      </p:sp>
      <p:sp>
        <p:nvSpPr>
          <p:cNvPr id="19" name="Picture Placeholder 14"/>
          <p:cNvSpPr>
            <a:spLocks noGrp="1"/>
          </p:cNvSpPr>
          <p:nvPr>
            <p:ph type="pic" sz="quarter" idx="15"/>
          </p:nvPr>
        </p:nvSpPr>
        <p:spPr>
          <a:xfrm>
            <a:off x="5580030" y="1838086"/>
            <a:ext cx="6637399" cy="2376000"/>
          </a:xfrm>
          <a:custGeom>
            <a:avLst/>
            <a:gdLst>
              <a:gd name="connsiteX0" fmla="*/ 0 w 5132652"/>
              <a:gd name="connsiteY0" fmla="*/ 193193 h 2449827"/>
              <a:gd name="connsiteX1" fmla="*/ 193193 w 5132652"/>
              <a:gd name="connsiteY1" fmla="*/ 0 h 2449827"/>
              <a:gd name="connsiteX2" fmla="*/ 4939459 w 5132652"/>
              <a:gd name="connsiteY2" fmla="*/ 0 h 2449827"/>
              <a:gd name="connsiteX3" fmla="*/ 5132652 w 5132652"/>
              <a:gd name="connsiteY3" fmla="*/ 193193 h 2449827"/>
              <a:gd name="connsiteX4" fmla="*/ 5132652 w 5132652"/>
              <a:gd name="connsiteY4" fmla="*/ 2256634 h 2449827"/>
              <a:gd name="connsiteX5" fmla="*/ 4939459 w 5132652"/>
              <a:gd name="connsiteY5" fmla="*/ 2449827 h 2449827"/>
              <a:gd name="connsiteX6" fmla="*/ 193193 w 5132652"/>
              <a:gd name="connsiteY6" fmla="*/ 2449827 h 2449827"/>
              <a:gd name="connsiteX7" fmla="*/ 0 w 5132652"/>
              <a:gd name="connsiteY7" fmla="*/ 2256634 h 2449827"/>
              <a:gd name="connsiteX8" fmla="*/ 0 w 5132652"/>
              <a:gd name="connsiteY8" fmla="*/ 193193 h 2449827"/>
              <a:gd name="connsiteX0" fmla="*/ 0 w 5132652"/>
              <a:gd name="connsiteY0" fmla="*/ 193193 h 2449827"/>
              <a:gd name="connsiteX1" fmla="*/ 193193 w 5132652"/>
              <a:gd name="connsiteY1" fmla="*/ 0 h 2449827"/>
              <a:gd name="connsiteX2" fmla="*/ 4939459 w 5132652"/>
              <a:gd name="connsiteY2" fmla="*/ 0 h 2449827"/>
              <a:gd name="connsiteX3" fmla="*/ 5132652 w 5132652"/>
              <a:gd name="connsiteY3" fmla="*/ 193193 h 2449827"/>
              <a:gd name="connsiteX4" fmla="*/ 4939459 w 5132652"/>
              <a:gd name="connsiteY4" fmla="*/ 2449827 h 2449827"/>
              <a:gd name="connsiteX5" fmla="*/ 193193 w 5132652"/>
              <a:gd name="connsiteY5" fmla="*/ 2449827 h 2449827"/>
              <a:gd name="connsiteX6" fmla="*/ 0 w 5132652"/>
              <a:gd name="connsiteY6" fmla="*/ 2256634 h 2449827"/>
              <a:gd name="connsiteX7" fmla="*/ 0 w 5132652"/>
              <a:gd name="connsiteY7" fmla="*/ 193193 h 2449827"/>
              <a:gd name="connsiteX0" fmla="*/ 0 w 4939459"/>
              <a:gd name="connsiteY0" fmla="*/ 193193 h 2449827"/>
              <a:gd name="connsiteX1" fmla="*/ 193193 w 4939459"/>
              <a:gd name="connsiteY1" fmla="*/ 0 h 2449827"/>
              <a:gd name="connsiteX2" fmla="*/ 4939459 w 4939459"/>
              <a:gd name="connsiteY2" fmla="*/ 0 h 2449827"/>
              <a:gd name="connsiteX3" fmla="*/ 4939459 w 4939459"/>
              <a:gd name="connsiteY3" fmla="*/ 2449827 h 2449827"/>
              <a:gd name="connsiteX4" fmla="*/ 193193 w 4939459"/>
              <a:gd name="connsiteY4" fmla="*/ 2449827 h 2449827"/>
              <a:gd name="connsiteX5" fmla="*/ 0 w 4939459"/>
              <a:gd name="connsiteY5" fmla="*/ 2256634 h 2449827"/>
              <a:gd name="connsiteX6" fmla="*/ 0 w 4939459"/>
              <a:gd name="connsiteY6" fmla="*/ 193193 h 2449827"/>
              <a:gd name="connsiteX0" fmla="*/ 0 w 4939459"/>
              <a:gd name="connsiteY0" fmla="*/ 193193 h 2449827"/>
              <a:gd name="connsiteX1" fmla="*/ 193193 w 4939459"/>
              <a:gd name="connsiteY1" fmla="*/ 0 h 2449827"/>
              <a:gd name="connsiteX2" fmla="*/ 4939459 w 4939459"/>
              <a:gd name="connsiteY2" fmla="*/ 0 h 2449827"/>
              <a:gd name="connsiteX3" fmla="*/ 4939459 w 4939459"/>
              <a:gd name="connsiteY3" fmla="*/ 2449827 h 2449827"/>
              <a:gd name="connsiteX4" fmla="*/ 193193 w 4939459"/>
              <a:gd name="connsiteY4" fmla="*/ 2449827 h 2449827"/>
              <a:gd name="connsiteX5" fmla="*/ 0 w 4939459"/>
              <a:gd name="connsiteY5" fmla="*/ 2256634 h 2449827"/>
              <a:gd name="connsiteX6" fmla="*/ 0 w 4939459"/>
              <a:gd name="connsiteY6" fmla="*/ 193193 h 244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9459" h="2449827">
                <a:moveTo>
                  <a:pt x="0" y="193193"/>
                </a:moveTo>
                <a:cubicBezTo>
                  <a:pt x="0" y="86495"/>
                  <a:pt x="86495" y="0"/>
                  <a:pt x="193193" y="0"/>
                </a:cubicBezTo>
                <a:lnTo>
                  <a:pt x="4939459" y="0"/>
                </a:lnTo>
                <a:lnTo>
                  <a:pt x="4939459" y="2449827"/>
                </a:lnTo>
                <a:lnTo>
                  <a:pt x="193193" y="2449827"/>
                </a:lnTo>
                <a:cubicBezTo>
                  <a:pt x="86495" y="2449827"/>
                  <a:pt x="0" y="2363332"/>
                  <a:pt x="0" y="2256634"/>
                </a:cubicBezTo>
                <a:lnTo>
                  <a:pt x="0" y="193193"/>
                </a:lnTo>
                <a:close/>
              </a:path>
            </a:pathLst>
          </a:custGeom>
          <a:solidFill>
            <a:schemeClr val="bg1">
              <a:lumMod val="95000"/>
            </a:schemeClr>
          </a:solidFill>
        </p:spPr>
        <p:txBody>
          <a:bodyPr anchor="ctr" anchorCtr="0"/>
          <a:lstStyle>
            <a:lvl1pPr marL="0" indent="0" algn="ctr">
              <a:spcBef>
                <a:spcPts val="0"/>
              </a:spcBef>
              <a:buFontTx/>
              <a:buNone/>
              <a:defRPr/>
            </a:lvl1pPr>
          </a:lstStyle>
          <a:p>
            <a:pPr lvl="0"/>
            <a:r>
              <a:rPr lang="zh-CN" altLang="en-US" noProof="0" smtClean="0"/>
              <a:t>单击图标添加图片</a:t>
            </a:r>
            <a:endParaRPr lang="en-GB" noProof="0" dirty="0"/>
          </a:p>
        </p:txBody>
      </p:sp>
      <p:sp>
        <p:nvSpPr>
          <p:cNvPr id="20" name="Picture Placeholder 14"/>
          <p:cNvSpPr>
            <a:spLocks noGrp="1"/>
          </p:cNvSpPr>
          <p:nvPr>
            <p:ph type="pic" sz="quarter" idx="16"/>
          </p:nvPr>
        </p:nvSpPr>
        <p:spPr>
          <a:xfrm>
            <a:off x="5580029" y="4312594"/>
            <a:ext cx="6640336" cy="2055384"/>
          </a:xfrm>
          <a:custGeom>
            <a:avLst/>
            <a:gdLst>
              <a:gd name="connsiteX0" fmla="*/ 0 w 5142340"/>
              <a:gd name="connsiteY0" fmla="*/ 162088 h 2055384"/>
              <a:gd name="connsiteX1" fmla="*/ 162088 w 5142340"/>
              <a:gd name="connsiteY1" fmla="*/ 0 h 2055384"/>
              <a:gd name="connsiteX2" fmla="*/ 4980252 w 5142340"/>
              <a:gd name="connsiteY2" fmla="*/ 0 h 2055384"/>
              <a:gd name="connsiteX3" fmla="*/ 5142340 w 5142340"/>
              <a:gd name="connsiteY3" fmla="*/ 162088 h 2055384"/>
              <a:gd name="connsiteX4" fmla="*/ 5142340 w 5142340"/>
              <a:gd name="connsiteY4" fmla="*/ 1893296 h 2055384"/>
              <a:gd name="connsiteX5" fmla="*/ 4980252 w 5142340"/>
              <a:gd name="connsiteY5" fmla="*/ 2055384 h 2055384"/>
              <a:gd name="connsiteX6" fmla="*/ 162088 w 5142340"/>
              <a:gd name="connsiteY6" fmla="*/ 2055384 h 2055384"/>
              <a:gd name="connsiteX7" fmla="*/ 0 w 5142340"/>
              <a:gd name="connsiteY7" fmla="*/ 1893296 h 2055384"/>
              <a:gd name="connsiteX8" fmla="*/ 0 w 5142340"/>
              <a:gd name="connsiteY8" fmla="*/ 162088 h 2055384"/>
              <a:gd name="connsiteX0" fmla="*/ 0 w 5396438"/>
              <a:gd name="connsiteY0" fmla="*/ 162088 h 2055384"/>
              <a:gd name="connsiteX1" fmla="*/ 162088 w 5396438"/>
              <a:gd name="connsiteY1" fmla="*/ 0 h 2055384"/>
              <a:gd name="connsiteX2" fmla="*/ 4980252 w 5396438"/>
              <a:gd name="connsiteY2" fmla="*/ 0 h 2055384"/>
              <a:gd name="connsiteX3" fmla="*/ 5142340 w 5396438"/>
              <a:gd name="connsiteY3" fmla="*/ 1893296 h 2055384"/>
              <a:gd name="connsiteX4" fmla="*/ 4980252 w 5396438"/>
              <a:gd name="connsiteY4" fmla="*/ 2055384 h 2055384"/>
              <a:gd name="connsiteX5" fmla="*/ 162088 w 5396438"/>
              <a:gd name="connsiteY5" fmla="*/ 2055384 h 2055384"/>
              <a:gd name="connsiteX6" fmla="*/ 0 w 5396438"/>
              <a:gd name="connsiteY6" fmla="*/ 1893296 h 2055384"/>
              <a:gd name="connsiteX7" fmla="*/ 0 w 5396438"/>
              <a:gd name="connsiteY7" fmla="*/ 162088 h 2055384"/>
              <a:gd name="connsiteX0" fmla="*/ 0 w 4980252"/>
              <a:gd name="connsiteY0" fmla="*/ 162088 h 2055384"/>
              <a:gd name="connsiteX1" fmla="*/ 162088 w 4980252"/>
              <a:gd name="connsiteY1" fmla="*/ 0 h 2055384"/>
              <a:gd name="connsiteX2" fmla="*/ 4980252 w 4980252"/>
              <a:gd name="connsiteY2" fmla="*/ 0 h 2055384"/>
              <a:gd name="connsiteX3" fmla="*/ 4980252 w 4980252"/>
              <a:gd name="connsiteY3" fmla="*/ 2055384 h 2055384"/>
              <a:gd name="connsiteX4" fmla="*/ 162088 w 4980252"/>
              <a:gd name="connsiteY4" fmla="*/ 2055384 h 2055384"/>
              <a:gd name="connsiteX5" fmla="*/ 0 w 4980252"/>
              <a:gd name="connsiteY5" fmla="*/ 1893296 h 2055384"/>
              <a:gd name="connsiteX6" fmla="*/ 0 w 4980252"/>
              <a:gd name="connsiteY6" fmla="*/ 162088 h 2055384"/>
              <a:gd name="connsiteX0" fmla="*/ 0 w 4980252"/>
              <a:gd name="connsiteY0" fmla="*/ 162088 h 2055384"/>
              <a:gd name="connsiteX1" fmla="*/ 162088 w 4980252"/>
              <a:gd name="connsiteY1" fmla="*/ 0 h 2055384"/>
              <a:gd name="connsiteX2" fmla="*/ 4980252 w 4980252"/>
              <a:gd name="connsiteY2" fmla="*/ 0 h 2055384"/>
              <a:gd name="connsiteX3" fmla="*/ 4980252 w 4980252"/>
              <a:gd name="connsiteY3" fmla="*/ 2055384 h 2055384"/>
              <a:gd name="connsiteX4" fmla="*/ 162088 w 4980252"/>
              <a:gd name="connsiteY4" fmla="*/ 2055384 h 2055384"/>
              <a:gd name="connsiteX5" fmla="*/ 0 w 4980252"/>
              <a:gd name="connsiteY5" fmla="*/ 1893296 h 2055384"/>
              <a:gd name="connsiteX6" fmla="*/ 0 w 4980252"/>
              <a:gd name="connsiteY6" fmla="*/ 162088 h 205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252" h="2055384">
                <a:moveTo>
                  <a:pt x="0" y="162088"/>
                </a:moveTo>
                <a:cubicBezTo>
                  <a:pt x="0" y="72569"/>
                  <a:pt x="72569" y="0"/>
                  <a:pt x="162088" y="0"/>
                </a:cubicBezTo>
                <a:lnTo>
                  <a:pt x="4980252" y="0"/>
                </a:lnTo>
                <a:lnTo>
                  <a:pt x="4980252" y="2055384"/>
                </a:lnTo>
                <a:lnTo>
                  <a:pt x="162088" y="2055384"/>
                </a:lnTo>
                <a:cubicBezTo>
                  <a:pt x="72569" y="2055384"/>
                  <a:pt x="0" y="1982815"/>
                  <a:pt x="0" y="1893296"/>
                </a:cubicBezTo>
                <a:lnTo>
                  <a:pt x="0" y="162088"/>
                </a:lnTo>
                <a:close/>
              </a:path>
            </a:pathLst>
          </a:custGeom>
          <a:solidFill>
            <a:schemeClr val="bg1">
              <a:lumMod val="95000"/>
            </a:schemeClr>
          </a:solidFill>
        </p:spPr>
        <p:txBody>
          <a:bodyPr anchor="ctr" anchorCtr="0"/>
          <a:lstStyle>
            <a:lvl1pPr marL="0" indent="0" algn="ctr">
              <a:spcBef>
                <a:spcPts val="0"/>
              </a:spcBef>
              <a:buFontTx/>
              <a:buNone/>
              <a:defRPr/>
            </a:lvl1pPr>
          </a:lstStyle>
          <a:p>
            <a:pPr lvl="0"/>
            <a:r>
              <a:rPr lang="zh-CN" altLang="en-US" noProof="0" smtClean="0"/>
              <a:t>单击图标添加图片</a:t>
            </a:r>
            <a:endParaRPr lang="en-GB" noProof="0" dirty="0"/>
          </a:p>
        </p:txBody>
      </p:sp>
      <p:sp>
        <p:nvSpPr>
          <p:cNvPr id="13" name="Text Placeholder 12"/>
          <p:cNvSpPr>
            <a:spLocks noGrp="1"/>
          </p:cNvSpPr>
          <p:nvPr>
            <p:ph type="body" sz="quarter" idx="11"/>
          </p:nvPr>
        </p:nvSpPr>
        <p:spPr>
          <a:xfrm>
            <a:off x="576000" y="1176376"/>
            <a:ext cx="8537387" cy="180049"/>
          </a:xfrm>
        </p:spPr>
        <p:txBody>
          <a:bodyPr>
            <a:spAutoFit/>
          </a:bodyPr>
          <a:lstStyle>
            <a:lvl1pPr marL="0" indent="0">
              <a:spcBef>
                <a:spcPts val="0"/>
              </a:spcBef>
              <a:buFontTx/>
              <a:buNone/>
              <a:defRPr sz="1300">
                <a:solidFill>
                  <a:schemeClr val="accent1"/>
                </a:solidFill>
              </a:defRPr>
            </a:lvl1pPr>
            <a:lvl2pPr marL="0" indent="0">
              <a:spcBef>
                <a:spcPts val="0"/>
              </a:spcBef>
              <a:buFontTx/>
              <a:buNone/>
              <a:defRPr sz="1300">
                <a:solidFill>
                  <a:schemeClr val="accent1"/>
                </a:solidFill>
              </a:defRPr>
            </a:lvl2pPr>
            <a:lvl3pPr marL="0" indent="0">
              <a:spcBef>
                <a:spcPts val="0"/>
              </a:spcBef>
              <a:buFontTx/>
              <a:buNone/>
              <a:defRPr sz="1300">
                <a:solidFill>
                  <a:schemeClr val="accent1"/>
                </a:solidFill>
              </a:defRPr>
            </a:lvl3pPr>
            <a:lvl4pPr marL="0" indent="0">
              <a:spcBef>
                <a:spcPts val="0"/>
              </a:spcBef>
              <a:buFontTx/>
              <a:buNone/>
              <a:defRPr sz="1300">
                <a:solidFill>
                  <a:schemeClr val="accent1"/>
                </a:solidFill>
              </a:defRPr>
            </a:lvl4pPr>
            <a:lvl5pPr marL="0" indent="0">
              <a:spcBef>
                <a:spcPts val="0"/>
              </a:spcBef>
              <a:buFontTx/>
              <a:buNone/>
              <a:defRPr>
                <a:solidFill>
                  <a:schemeClr val="accent1"/>
                </a:solidFill>
              </a:defRPr>
            </a:lvl5pPr>
            <a:lvl6pPr marL="0" indent="0">
              <a:spcBef>
                <a:spcPts val="0"/>
              </a:spcBef>
              <a:buFontTx/>
              <a:buNone/>
              <a:defRPr sz="1300">
                <a:solidFill>
                  <a:schemeClr val="accent1"/>
                </a:solidFill>
              </a:defRPr>
            </a:lvl6pPr>
            <a:lvl7pPr marL="0" indent="0">
              <a:spcBef>
                <a:spcPts val="0"/>
              </a:spcBef>
              <a:buFontTx/>
              <a:buNone/>
              <a:defRPr sz="1300">
                <a:solidFill>
                  <a:schemeClr val="accent1"/>
                </a:solidFill>
              </a:defRPr>
            </a:lvl7pPr>
            <a:lvl8pPr marL="0" indent="0">
              <a:spcBef>
                <a:spcPts val="0"/>
              </a:spcBef>
              <a:buFontTx/>
              <a:buNone/>
              <a:defRPr sz="1300">
                <a:solidFill>
                  <a:schemeClr val="accent1"/>
                </a:solidFill>
              </a:defRPr>
            </a:lvl8pPr>
            <a:lvl9pPr marL="0" indent="0">
              <a:spcBef>
                <a:spcPts val="0"/>
              </a:spcBef>
              <a:buFontTx/>
              <a:buNone/>
              <a:defRPr sz="1300">
                <a:solidFill>
                  <a:schemeClr val="accent1"/>
                </a:solidFill>
              </a:defRPr>
            </a:lvl9pPr>
          </a:lstStyle>
          <a:p>
            <a:pPr lvl="0"/>
            <a:r>
              <a:rPr lang="zh-CN" altLang="en-US" smtClean="0"/>
              <a:t>单击此处编辑母版文本样式</a:t>
            </a:r>
          </a:p>
        </p:txBody>
      </p:sp>
      <p:sp>
        <p:nvSpPr>
          <p:cNvPr id="14" name="Title 1"/>
          <p:cNvSpPr>
            <a:spLocks noGrp="1"/>
          </p:cNvSpPr>
          <p:nvPr>
            <p:ph type="ctrTitle"/>
          </p:nvPr>
        </p:nvSpPr>
        <p:spPr>
          <a:xfrm>
            <a:off x="576000" y="660401"/>
            <a:ext cx="8538336" cy="445511"/>
          </a:xfrm>
          <a:prstGeom prst="rect">
            <a:avLst/>
          </a:prstGeom>
        </p:spPr>
        <p:txBody>
          <a:bodyPr anchor="b"/>
          <a:lstStyle>
            <a:lvl1pPr>
              <a:defRPr sz="2800"/>
            </a:lvl1pPr>
          </a:lstStyle>
          <a:p>
            <a:r>
              <a:rPr lang="zh-CN" altLang="en-US" smtClean="0"/>
              <a:t>单击此处编辑母版标题样式</a:t>
            </a:r>
            <a:endParaRPr lang="en-GB" dirty="0"/>
          </a:p>
        </p:txBody>
      </p:sp>
      <p:sp>
        <p:nvSpPr>
          <p:cNvPr id="17" name="Date Placeholder 3"/>
          <p:cNvSpPr>
            <a:spLocks noGrp="1"/>
          </p:cNvSpPr>
          <p:nvPr>
            <p:ph type="dt" sz="half" idx="17"/>
          </p:nvPr>
        </p:nvSpPr>
        <p:spPr>
          <a:xfrm>
            <a:off x="575733" y="1385889"/>
            <a:ext cx="4861984" cy="200025"/>
          </a:xfrm>
          <a:prstGeom prst="rect">
            <a:avLst/>
          </a:prstGeom>
        </p:spPr>
        <p:txBody>
          <a:bodyPr lIns="0" tIns="0" rIns="0" bIns="0">
            <a:spAutoFit/>
          </a:bodyPr>
          <a:lstStyle>
            <a:lvl1pPr>
              <a:defRPr sz="1300" smtClean="0">
                <a:solidFill>
                  <a:srgbClr val="008B98"/>
                </a:solidFill>
                <a:latin typeface="+mn-lt"/>
                <a:ea typeface="微软雅黑"/>
              </a:defRPr>
            </a:lvl1pPr>
          </a:lstStyle>
          <a:p>
            <a:pPr defTabSz="914400" fontAlgn="base">
              <a:spcBef>
                <a:spcPct val="0"/>
              </a:spcBef>
              <a:spcAft>
                <a:spcPct val="0"/>
              </a:spcAft>
              <a:defRPr/>
            </a:pPr>
            <a:r>
              <a:rPr lang="en-US" smtClean="0"/>
              <a:t>Day, DD Month YYYY</a:t>
            </a:r>
            <a:endParaRPr lang="en-GB" dirty="0"/>
          </a:p>
        </p:txBody>
      </p:sp>
    </p:spTree>
    <p:extLst>
      <p:ext uri="{BB962C8B-B14F-4D97-AF65-F5344CB8AC3E}">
        <p14:creationId xmlns="" xmlns:p14="http://schemas.microsoft.com/office/powerpoint/2010/main" val="1808581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Image &amp; Text">
    <p:spTree>
      <p:nvGrpSpPr>
        <p:cNvPr id="1" name=""/>
        <p:cNvGrpSpPr/>
        <p:nvPr/>
      </p:nvGrpSpPr>
      <p:grpSpPr>
        <a:xfrm>
          <a:off x="0" y="0"/>
          <a:ext cx="0" cy="0"/>
          <a:chOff x="0" y="0"/>
          <a:chExt cx="0" cy="0"/>
        </a:xfrm>
      </p:grpSpPr>
      <p:sp>
        <p:nvSpPr>
          <p:cNvPr id="6" name="headerline"/>
          <p:cNvSpPr>
            <a:spLocks noChangeShapeType="1"/>
          </p:cNvSpPr>
          <p:nvPr userDrawn="1"/>
        </p:nvSpPr>
        <p:spPr bwMode="auto">
          <a:xfrm>
            <a:off x="590551" y="709613"/>
            <a:ext cx="10943167" cy="0"/>
          </a:xfrm>
          <a:prstGeom prst="line">
            <a:avLst/>
          </a:prstGeom>
          <a:noFill/>
          <a:ln w="6350">
            <a:solidFill>
              <a:schemeClr val="accent1"/>
            </a:solidFill>
            <a:round/>
            <a:headEnd/>
            <a:tailEnd/>
          </a:ln>
          <a:effectLst/>
        </p:spPr>
        <p:txBody>
          <a:bodyPr/>
          <a:lstStyle/>
          <a:p>
            <a:pPr defTabSz="914400" fontAlgn="base">
              <a:spcBef>
                <a:spcPct val="0"/>
              </a:spcBef>
              <a:spcAft>
                <a:spcPct val="0"/>
              </a:spcAft>
              <a:defRPr/>
            </a:pPr>
            <a:endParaRPr lang="en-GB" sz="1800" dirty="0">
              <a:solidFill>
                <a:srgbClr val="000000"/>
              </a:solidFill>
              <a:latin typeface="Calibri" pitchFamily="34" charset="0"/>
            </a:endParaRPr>
          </a:p>
        </p:txBody>
      </p:sp>
      <p:sp>
        <p:nvSpPr>
          <p:cNvPr id="14" name="Picture Placeholder 13"/>
          <p:cNvSpPr>
            <a:spLocks noGrp="1"/>
          </p:cNvSpPr>
          <p:nvPr>
            <p:ph type="pic" sz="quarter" idx="15"/>
          </p:nvPr>
        </p:nvSpPr>
        <p:spPr>
          <a:xfrm>
            <a:off x="572153" y="1524834"/>
            <a:ext cx="4432631" cy="4244674"/>
          </a:xfrm>
          <a:prstGeom prst="roundRect">
            <a:avLst>
              <a:gd name="adj" fmla="val 5213"/>
            </a:avLst>
          </a:prstGeom>
          <a:solidFill>
            <a:schemeClr val="bg1">
              <a:lumMod val="95000"/>
            </a:schemeClr>
          </a:solidFill>
        </p:spPr>
        <p:txBody>
          <a:bodyPr>
            <a:noAutofit/>
          </a:bodyPr>
          <a:lstStyle>
            <a:lvl1pPr marL="0" indent="0">
              <a:buFontTx/>
              <a:buNone/>
              <a:defRPr baseline="0">
                <a:solidFill>
                  <a:schemeClr val="bg2"/>
                </a:solidFill>
              </a:defRPr>
            </a:lvl1pPr>
          </a:lstStyle>
          <a:p>
            <a:pPr lvl="0"/>
            <a:r>
              <a:rPr lang="en-US" noProof="0" dirty="0" smtClean="0"/>
              <a:t>Click icon to add picture</a:t>
            </a:r>
            <a:endParaRPr lang="en-GB" noProof="0" dirty="0"/>
          </a:p>
        </p:txBody>
      </p:sp>
      <p:sp>
        <p:nvSpPr>
          <p:cNvPr id="11" name="Title 1"/>
          <p:cNvSpPr>
            <a:spLocks noGrp="1"/>
          </p:cNvSpPr>
          <p:nvPr>
            <p:ph type="title"/>
          </p:nvPr>
        </p:nvSpPr>
        <p:spPr>
          <a:xfrm>
            <a:off x="576000" y="396000"/>
            <a:ext cx="10972800" cy="324000"/>
          </a:xfrm>
          <a:prstGeom prst="rect">
            <a:avLst/>
          </a:prstGeom>
        </p:spPr>
        <p:txBody>
          <a:bodyPr/>
          <a:lstStyle>
            <a:lvl1pPr>
              <a:defRPr sz="2000" b="0"/>
            </a:lvl1pPr>
          </a:lstStyle>
          <a:p>
            <a:r>
              <a:rPr lang="en-US" dirty="0" smtClean="0"/>
              <a:t>Click to edit Master title style</a:t>
            </a:r>
            <a:endParaRPr lang="en-GB" dirty="0"/>
          </a:p>
        </p:txBody>
      </p:sp>
      <p:sp>
        <p:nvSpPr>
          <p:cNvPr id="16" name="Text Placeholder 15"/>
          <p:cNvSpPr>
            <a:spLocks noGrp="1"/>
          </p:cNvSpPr>
          <p:nvPr>
            <p:ph type="body" sz="quarter" idx="17"/>
          </p:nvPr>
        </p:nvSpPr>
        <p:spPr>
          <a:xfrm>
            <a:off x="581387" y="743538"/>
            <a:ext cx="10967412" cy="197642"/>
          </a:xfrm>
          <a:prstGeom prst="rect">
            <a:avLst/>
          </a:prstGeom>
        </p:spPr>
        <p:txBody>
          <a:bodyPr anchor="ctr">
            <a:noAutofit/>
          </a:bodyPr>
          <a:lstStyle>
            <a:lvl1pPr marL="0" indent="0" algn="l" defTabSz="711200" rtl="0" fontAlgn="base">
              <a:lnSpc>
                <a:spcPct val="90000"/>
              </a:lnSpc>
              <a:spcBef>
                <a:spcPct val="0"/>
              </a:spcBef>
              <a:spcAft>
                <a:spcPts val="0"/>
              </a:spcAft>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None/>
              <a:defRPr lang="en-AU" sz="1600" kern="1200" dirty="0">
                <a:solidFill>
                  <a:srgbClr val="003D79"/>
                </a:solidFill>
                <a:latin typeface="Calibri" pitchFamily="34" charset="0"/>
                <a:ea typeface="+mn-ea"/>
                <a:cs typeface="+mn-cs"/>
              </a:defRPr>
            </a:lvl5pPr>
          </a:lstStyle>
          <a:p>
            <a:pPr lvl="0"/>
            <a:r>
              <a:rPr lang="en-US" dirty="0" smtClean="0"/>
              <a:t>Click to edit Master text styles</a:t>
            </a:r>
          </a:p>
        </p:txBody>
      </p:sp>
      <p:sp>
        <p:nvSpPr>
          <p:cNvPr id="10" name="Text Placeholder 11"/>
          <p:cNvSpPr>
            <a:spLocks noGrp="1"/>
          </p:cNvSpPr>
          <p:nvPr>
            <p:ph type="body" sz="quarter" idx="14"/>
          </p:nvPr>
        </p:nvSpPr>
        <p:spPr>
          <a:xfrm>
            <a:off x="5460925" y="1533625"/>
            <a:ext cx="6074280" cy="4254566"/>
          </a:xfrm>
          <a:prstGeom prst="rect">
            <a:avLst/>
          </a:prstGeom>
        </p:spPr>
        <p:txBody>
          <a:bodyPr/>
          <a:lstStyle>
            <a:lvl1pPr>
              <a:defRPr sz="1400"/>
            </a:lvl1pPr>
            <a:lvl2pPr marL="180000" indent="-180000">
              <a:lnSpc>
                <a:spcPct val="100000"/>
              </a:lnSpc>
              <a:defRPr sz="1400"/>
            </a:lvl2pPr>
            <a:lvl3pPr marL="180000" indent="-180000">
              <a:defRPr sz="1400"/>
            </a:lvl3pPr>
            <a:lvl4pPr marL="180000" indent="-180000">
              <a:defRPr sz="1400"/>
            </a:lvl4pPr>
            <a:lvl5pPr marL="180000" indent="-180000">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 xmlns:p14="http://schemas.microsoft.com/office/powerpoint/2010/main" val="2428397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24418" y="2350599"/>
            <a:ext cx="10943167" cy="579434"/>
          </a:xfrm>
        </p:spPr>
        <p:txBody>
          <a:bodyPr/>
          <a:lstStyle>
            <a:lvl1pPr>
              <a:lnSpc>
                <a:spcPct val="100000"/>
              </a:lnSpc>
              <a:spcBef>
                <a:spcPts val="0"/>
              </a:spcBef>
              <a:spcAft>
                <a:spcPts val="0"/>
              </a:spcAft>
              <a:defRPr sz="2400" baseline="0">
                <a:solidFill>
                  <a:schemeClr val="tx1"/>
                </a:solidFill>
              </a:defRPr>
            </a:lvl1pPr>
          </a:lstStyle>
          <a:p>
            <a:r>
              <a:rPr lang="en-GB" dirty="0"/>
              <a:t>Click to edit Master title style</a:t>
            </a:r>
          </a:p>
        </p:txBody>
      </p:sp>
      <p:sp>
        <p:nvSpPr>
          <p:cNvPr id="3075" name="Rectangle 3"/>
          <p:cNvSpPr>
            <a:spLocks noGrp="1" noChangeArrowheads="1"/>
          </p:cNvSpPr>
          <p:nvPr>
            <p:ph type="subTitle" idx="1"/>
          </p:nvPr>
        </p:nvSpPr>
        <p:spPr>
          <a:xfrm>
            <a:off x="624418" y="3314261"/>
            <a:ext cx="10943167" cy="423863"/>
          </a:xfrm>
          <a:noFill/>
          <a:ln w="9525">
            <a:noFill/>
            <a:miter lim="800000"/>
            <a:headEnd/>
            <a:tailEnd/>
          </a:ln>
        </p:spPr>
        <p:txBody>
          <a:bodyPr/>
          <a:lstStyle>
            <a:lvl1pPr marL="0" indent="0">
              <a:lnSpc>
                <a:spcPct val="100000"/>
              </a:lnSpc>
              <a:spcBef>
                <a:spcPct val="10000"/>
              </a:spcBef>
              <a:buFontTx/>
              <a:buNone/>
              <a:defRPr lang="en-GB" sz="2000" kern="1200">
                <a:solidFill>
                  <a:schemeClr val="tx1"/>
                </a:solidFill>
                <a:latin typeface="Arial" charset="0"/>
                <a:ea typeface="+mn-ea"/>
                <a:cs typeface="+mn-cs"/>
              </a:defRPr>
            </a:lvl1pPr>
          </a:lstStyle>
          <a:p>
            <a:pPr lvl="0"/>
            <a:r>
              <a:rPr lang="en-GB" dirty="0"/>
              <a:t>Click to edit Master subtitle style</a:t>
            </a:r>
          </a:p>
        </p:txBody>
      </p:sp>
      <p:sp>
        <p:nvSpPr>
          <p:cNvPr id="4" name="Rectangle 4"/>
          <p:cNvSpPr>
            <a:spLocks noGrp="1" noChangeArrowheads="1"/>
          </p:cNvSpPr>
          <p:nvPr>
            <p:ph type="sldNum" sz="quarter" idx="10"/>
          </p:nvPr>
        </p:nvSpPr>
        <p:spPr>
          <a:xfrm>
            <a:off x="10739967" y="6589714"/>
            <a:ext cx="1261533" cy="268287"/>
          </a:xfrm>
          <a:prstGeom prst="rect">
            <a:avLst/>
          </a:prstGeom>
        </p:spPr>
        <p:txBody>
          <a:bodyPr/>
          <a:lstStyle>
            <a:lvl1pPr>
              <a:defRPr>
                <a:solidFill>
                  <a:srgbClr val="000000"/>
                </a:solidFill>
                <a:latin typeface="Arial" charset="0"/>
                <a:ea typeface="微软雅黑"/>
              </a:defRPr>
            </a:lvl1pPr>
          </a:lstStyle>
          <a:p>
            <a:pPr defTabSz="914400" fontAlgn="base">
              <a:spcBef>
                <a:spcPct val="0"/>
              </a:spcBef>
              <a:spcAft>
                <a:spcPct val="0"/>
              </a:spcAft>
              <a:defRPr/>
            </a:pPr>
            <a:fld id="{E6EC5CDE-0265-4C90-8874-D91560B3503F}" type="slidenum">
              <a:rPr lang="en-GB" altLang="zh-CN" smtClean="0"/>
              <a:pPr defTabSz="914400" fontAlgn="base">
                <a:spcBef>
                  <a:spcPct val="0"/>
                </a:spcBef>
                <a:spcAft>
                  <a:spcPct val="0"/>
                </a:spcAft>
                <a:defRPr/>
              </a:pPr>
              <a:t>‹#›</a:t>
            </a:fld>
            <a:endParaRPr lang="en-GB" altLang="zh-CN"/>
          </a:p>
        </p:txBody>
      </p:sp>
    </p:spTree>
    <p:extLst>
      <p:ext uri="{BB962C8B-B14F-4D97-AF65-F5344CB8AC3E}">
        <p14:creationId xmlns="" xmlns:p14="http://schemas.microsoft.com/office/powerpoint/2010/main" val="458508748"/>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4" name="headerline"/>
          <p:cNvSpPr>
            <a:spLocks noChangeShapeType="1"/>
          </p:cNvSpPr>
          <p:nvPr userDrawn="1"/>
        </p:nvSpPr>
        <p:spPr bwMode="auto">
          <a:xfrm>
            <a:off x="590551" y="709613"/>
            <a:ext cx="10943167" cy="0"/>
          </a:xfrm>
          <a:prstGeom prst="line">
            <a:avLst/>
          </a:prstGeom>
          <a:noFill/>
          <a:ln w="6350">
            <a:solidFill>
              <a:schemeClr val="accent2"/>
            </a:solidFill>
            <a:round/>
            <a:headEnd/>
            <a:tailEnd/>
          </a:ln>
          <a:effectLst/>
        </p:spPr>
        <p:txBody>
          <a:bodyPr/>
          <a:lstStyle/>
          <a:p>
            <a:pPr defTabSz="914400" fontAlgn="base">
              <a:spcBef>
                <a:spcPct val="0"/>
              </a:spcBef>
              <a:spcAft>
                <a:spcPct val="0"/>
              </a:spcAft>
              <a:defRPr/>
            </a:pPr>
            <a:endParaRPr lang="en-GB" sz="1800" dirty="0">
              <a:solidFill>
                <a:srgbClr val="000000"/>
              </a:solidFill>
              <a:latin typeface="Calibri" pitchFamily="34" charset="0"/>
            </a:endParaRPr>
          </a:p>
        </p:txBody>
      </p:sp>
      <p:sp>
        <p:nvSpPr>
          <p:cNvPr id="7" name="Text Placeholder 15"/>
          <p:cNvSpPr>
            <a:spLocks noGrp="1"/>
          </p:cNvSpPr>
          <p:nvPr>
            <p:ph type="body" sz="quarter" idx="14"/>
          </p:nvPr>
        </p:nvSpPr>
        <p:spPr>
          <a:xfrm>
            <a:off x="581387" y="743538"/>
            <a:ext cx="10967412" cy="197642"/>
          </a:xfrm>
        </p:spPr>
        <p:txBody>
          <a:bodyPr anchor="ctr">
            <a:noAutofit/>
          </a:bodyPr>
          <a:lstStyle>
            <a:lvl1pPr marL="0" indent="0" algn="l" defTabSz="711200" rtl="0" fontAlgn="base">
              <a:lnSpc>
                <a:spcPct val="90000"/>
              </a:lnSpc>
              <a:spcBef>
                <a:spcPct val="0"/>
              </a:spcBef>
              <a:spcAft>
                <a:spcPts val="0"/>
              </a:spcAft>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None/>
              <a:defRPr lang="en-AU" sz="1600" kern="1200" dirty="0">
                <a:solidFill>
                  <a:srgbClr val="003D79"/>
                </a:solidFill>
                <a:latin typeface="Calibri" pitchFamily="34" charset="0"/>
                <a:ea typeface="+mn-ea"/>
                <a:cs typeface="+mn-cs"/>
              </a:defRPr>
            </a:lvl5pPr>
          </a:lstStyle>
          <a:p>
            <a:pPr lvl="0"/>
            <a:r>
              <a:rPr lang="en-US" dirty="0" smtClean="0"/>
              <a:t>Click to edit Master text styles</a:t>
            </a:r>
          </a:p>
        </p:txBody>
      </p:sp>
      <p:sp>
        <p:nvSpPr>
          <p:cNvPr id="8" name="Title 1"/>
          <p:cNvSpPr>
            <a:spLocks noGrp="1"/>
          </p:cNvSpPr>
          <p:nvPr>
            <p:ph type="title"/>
          </p:nvPr>
        </p:nvSpPr>
        <p:spPr>
          <a:xfrm>
            <a:off x="576000" y="396000"/>
            <a:ext cx="10972800" cy="324000"/>
          </a:xfrm>
          <a:prstGeom prst="rect">
            <a:avLst/>
          </a:prstGeom>
        </p:spPr>
        <p:txBody>
          <a:bodyPr/>
          <a:lstStyle>
            <a:lvl1pPr>
              <a:defRPr sz="2000" b="0"/>
            </a:lvl1pPr>
          </a:lstStyle>
          <a:p>
            <a:r>
              <a:rPr lang="en-US" dirty="0" smtClean="0"/>
              <a:t>Click to edit Master title style</a:t>
            </a:r>
            <a:endParaRPr lang="en-GB" dirty="0"/>
          </a:p>
        </p:txBody>
      </p:sp>
    </p:spTree>
    <p:extLst>
      <p:ext uri="{BB962C8B-B14F-4D97-AF65-F5344CB8AC3E}">
        <p14:creationId xmlns="" xmlns:p14="http://schemas.microsoft.com/office/powerpoint/2010/main" val="2553048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Two Content - Basic">
    <p:spTree>
      <p:nvGrpSpPr>
        <p:cNvPr id="1" name=""/>
        <p:cNvGrpSpPr/>
        <p:nvPr/>
      </p:nvGrpSpPr>
      <p:grpSpPr>
        <a:xfrm>
          <a:off x="0" y="0"/>
          <a:ext cx="0" cy="0"/>
          <a:chOff x="0" y="0"/>
          <a:chExt cx="0" cy="0"/>
        </a:xfrm>
      </p:grpSpPr>
      <p:sp>
        <p:nvSpPr>
          <p:cNvPr id="6" name="headerline"/>
          <p:cNvSpPr>
            <a:spLocks noChangeShapeType="1"/>
          </p:cNvSpPr>
          <p:nvPr userDrawn="1"/>
        </p:nvSpPr>
        <p:spPr bwMode="auto">
          <a:xfrm>
            <a:off x="590551" y="709613"/>
            <a:ext cx="10943167" cy="0"/>
          </a:xfrm>
          <a:prstGeom prst="line">
            <a:avLst/>
          </a:prstGeom>
          <a:noFill/>
          <a:ln w="6350">
            <a:solidFill>
              <a:schemeClr val="accent1"/>
            </a:solidFill>
            <a:round/>
            <a:headEnd/>
            <a:tailEnd/>
          </a:ln>
          <a:effectLst/>
        </p:spPr>
        <p:txBody>
          <a:bodyPr/>
          <a:lstStyle/>
          <a:p>
            <a:pPr defTabSz="914400" fontAlgn="base">
              <a:spcBef>
                <a:spcPct val="0"/>
              </a:spcBef>
              <a:spcAft>
                <a:spcPct val="0"/>
              </a:spcAft>
              <a:defRPr/>
            </a:pPr>
            <a:endParaRPr lang="en-GB" sz="1800" dirty="0">
              <a:solidFill>
                <a:srgbClr val="000000"/>
              </a:solidFill>
              <a:latin typeface="Calibri" pitchFamily="34" charset="0"/>
            </a:endParaRPr>
          </a:p>
        </p:txBody>
      </p:sp>
      <p:sp>
        <p:nvSpPr>
          <p:cNvPr id="3" name="Content Placeholder 2"/>
          <p:cNvSpPr>
            <a:spLocks noGrp="1"/>
          </p:cNvSpPr>
          <p:nvPr>
            <p:ph sz="half" idx="1"/>
          </p:nvPr>
        </p:nvSpPr>
        <p:spPr>
          <a:xfrm>
            <a:off x="574460" y="1265239"/>
            <a:ext cx="5399617" cy="4873625"/>
          </a:xfrm>
        </p:spPr>
        <p:txBody>
          <a:bodyPr/>
          <a:lstStyle>
            <a:lvl1pPr marL="0" indent="0">
              <a:spcBef>
                <a:spcPts val="0"/>
              </a:spcBef>
              <a:spcAft>
                <a:spcPts val="600"/>
              </a:spcAft>
              <a:buClr>
                <a:schemeClr val="accent1"/>
              </a:buClr>
              <a:buFont typeface="Arial" pitchFamily="34" charset="0"/>
              <a:buNone/>
              <a:defRPr sz="1600">
                <a:solidFill>
                  <a:schemeClr val="bg2"/>
                </a:solidFill>
              </a:defRPr>
            </a:lvl1pPr>
            <a:lvl2pPr marL="180000" indent="-180000">
              <a:spcBef>
                <a:spcPts val="0"/>
              </a:spcBef>
              <a:spcAft>
                <a:spcPts val="300"/>
              </a:spcAft>
              <a:buClr>
                <a:schemeClr val="bg2"/>
              </a:buClr>
              <a:buFont typeface="Arial" pitchFamily="34" charset="0"/>
              <a:buChar char="•"/>
              <a:defRPr sz="1600">
                <a:solidFill>
                  <a:schemeClr val="bg2"/>
                </a:solidFill>
              </a:defRPr>
            </a:lvl2pPr>
            <a:lvl3pPr marL="180000" indent="-180000">
              <a:spcBef>
                <a:spcPts val="0"/>
              </a:spcBef>
              <a:spcAft>
                <a:spcPts val="300"/>
              </a:spcAft>
              <a:buClr>
                <a:schemeClr val="bg2"/>
              </a:buClr>
              <a:buFont typeface="Arial" pitchFamily="34" charset="0"/>
              <a:buChar char="•"/>
              <a:defRPr sz="1600">
                <a:solidFill>
                  <a:schemeClr val="bg2"/>
                </a:solidFill>
              </a:defRPr>
            </a:lvl3pPr>
            <a:lvl4pPr marL="180000" indent="-180000">
              <a:spcBef>
                <a:spcPts val="0"/>
              </a:spcBef>
              <a:spcAft>
                <a:spcPts val="300"/>
              </a:spcAft>
              <a:buClr>
                <a:schemeClr val="bg2"/>
              </a:buClr>
              <a:buFont typeface="Arial" pitchFamily="34" charset="0"/>
              <a:buChar char="•"/>
              <a:defRPr sz="1600">
                <a:solidFill>
                  <a:schemeClr val="bg2"/>
                </a:solidFill>
              </a:defRPr>
            </a:lvl4pPr>
            <a:lvl5pPr marL="180000" indent="-180000">
              <a:spcBef>
                <a:spcPts val="0"/>
              </a:spcBef>
              <a:spcAft>
                <a:spcPts val="300"/>
              </a:spcAft>
              <a:buClr>
                <a:schemeClr val="bg2"/>
              </a:buClr>
              <a:buFont typeface="Arial" pitchFamily="34" charset="0"/>
              <a:buChar char="•"/>
              <a:defRPr sz="1600">
                <a:solidFill>
                  <a:schemeClr val="bg2"/>
                </a:solidFill>
              </a:defRPr>
            </a:lvl5pPr>
            <a:lvl6pPr marL="215900" indent="-215900">
              <a:spcBef>
                <a:spcPts val="0"/>
              </a:spcBef>
              <a:spcAft>
                <a:spcPts val="600"/>
              </a:spcAft>
              <a:buClr>
                <a:schemeClr val="accent1"/>
              </a:buClr>
              <a:buFont typeface="Arial" pitchFamily="34" charset="0"/>
              <a:buChar char="•"/>
              <a:defRPr sz="1600">
                <a:solidFill>
                  <a:schemeClr val="accent1"/>
                </a:solidFill>
              </a:defRPr>
            </a:lvl6pPr>
            <a:lvl7pPr marL="215900" indent="-215900">
              <a:spcBef>
                <a:spcPts val="0"/>
              </a:spcBef>
              <a:spcAft>
                <a:spcPts val="600"/>
              </a:spcAft>
              <a:buClr>
                <a:schemeClr val="accent1"/>
              </a:buClr>
              <a:buFont typeface="Arial" pitchFamily="34" charset="0"/>
              <a:buChar char="•"/>
              <a:defRPr sz="1600">
                <a:solidFill>
                  <a:schemeClr val="accent1"/>
                </a:solidFill>
              </a:defRPr>
            </a:lvl7pPr>
            <a:lvl8pPr marL="215900" indent="-215900">
              <a:spcBef>
                <a:spcPts val="0"/>
              </a:spcBef>
              <a:spcAft>
                <a:spcPts val="600"/>
              </a:spcAft>
              <a:buClr>
                <a:schemeClr val="accent1"/>
              </a:buClr>
              <a:buFont typeface="Arial" pitchFamily="34" charset="0"/>
              <a:buChar char="•"/>
              <a:defRPr sz="1600">
                <a:solidFill>
                  <a:schemeClr val="accent1"/>
                </a:solidFill>
              </a:defRPr>
            </a:lvl8pPr>
            <a:lvl9pPr marL="215900" indent="-215900">
              <a:spcBef>
                <a:spcPts val="0"/>
              </a:spcBef>
              <a:spcAft>
                <a:spcPts val="600"/>
              </a:spcAft>
              <a:buClr>
                <a:schemeClr val="accent1"/>
              </a:buClr>
              <a:buFont typeface="Arial" pitchFamily="34" charset="0"/>
              <a:buChar char="•"/>
              <a:defRPr sz="1600">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itle 1"/>
          <p:cNvSpPr>
            <a:spLocks noGrp="1"/>
          </p:cNvSpPr>
          <p:nvPr>
            <p:ph type="title"/>
          </p:nvPr>
        </p:nvSpPr>
        <p:spPr>
          <a:xfrm>
            <a:off x="576000" y="404112"/>
            <a:ext cx="10972800" cy="307777"/>
          </a:xfrm>
          <a:prstGeom prst="rect">
            <a:avLst/>
          </a:prstGeom>
        </p:spPr>
        <p:txBody>
          <a:bodyPr>
            <a:spAutoFit/>
          </a:bodyPr>
          <a:lstStyle>
            <a:lvl1pPr>
              <a:defRPr sz="2000" b="0"/>
            </a:lvl1pPr>
          </a:lstStyle>
          <a:p>
            <a:r>
              <a:rPr lang="en-US" dirty="0" smtClean="0"/>
              <a:t>Click to edit Master title style</a:t>
            </a:r>
            <a:endParaRPr lang="en-GB" dirty="0"/>
          </a:p>
        </p:txBody>
      </p:sp>
      <p:sp>
        <p:nvSpPr>
          <p:cNvPr id="10" name="Content Placeholder 2"/>
          <p:cNvSpPr>
            <a:spLocks noGrp="1"/>
          </p:cNvSpPr>
          <p:nvPr>
            <p:ph sz="half" idx="11"/>
          </p:nvPr>
        </p:nvSpPr>
        <p:spPr>
          <a:xfrm>
            <a:off x="6250518" y="1265239"/>
            <a:ext cx="5293783" cy="4873625"/>
          </a:xfrm>
        </p:spPr>
        <p:txBody>
          <a:bodyPr/>
          <a:lstStyle>
            <a:lvl1pPr marL="0" indent="0">
              <a:spcBef>
                <a:spcPts val="0"/>
              </a:spcBef>
              <a:spcAft>
                <a:spcPts val="300"/>
              </a:spcAft>
              <a:buClr>
                <a:schemeClr val="accent1"/>
              </a:buClr>
              <a:buFont typeface="Arial" pitchFamily="34" charset="0"/>
              <a:buNone/>
              <a:defRPr sz="1600">
                <a:solidFill>
                  <a:schemeClr val="bg2"/>
                </a:solidFill>
              </a:defRPr>
            </a:lvl1pPr>
            <a:lvl2pPr marL="180000" indent="-180000">
              <a:spcBef>
                <a:spcPts val="0"/>
              </a:spcBef>
              <a:spcAft>
                <a:spcPts val="300"/>
              </a:spcAft>
              <a:buClr>
                <a:schemeClr val="bg2"/>
              </a:buClr>
              <a:buFont typeface="Arial" pitchFamily="34" charset="0"/>
              <a:buChar char="•"/>
              <a:defRPr sz="1600">
                <a:solidFill>
                  <a:schemeClr val="bg2"/>
                </a:solidFill>
              </a:defRPr>
            </a:lvl2pPr>
            <a:lvl3pPr marL="180000" indent="-180000">
              <a:spcBef>
                <a:spcPts val="0"/>
              </a:spcBef>
              <a:spcAft>
                <a:spcPts val="300"/>
              </a:spcAft>
              <a:buClr>
                <a:schemeClr val="bg2"/>
              </a:buClr>
              <a:buFont typeface="Arial" pitchFamily="34" charset="0"/>
              <a:buChar char="•"/>
              <a:defRPr sz="1600">
                <a:solidFill>
                  <a:schemeClr val="bg2"/>
                </a:solidFill>
              </a:defRPr>
            </a:lvl3pPr>
            <a:lvl4pPr marL="180000" indent="-180000">
              <a:spcBef>
                <a:spcPts val="0"/>
              </a:spcBef>
              <a:spcAft>
                <a:spcPts val="300"/>
              </a:spcAft>
              <a:buClr>
                <a:schemeClr val="bg2"/>
              </a:buClr>
              <a:buFont typeface="Arial" pitchFamily="34" charset="0"/>
              <a:buChar char="•"/>
              <a:defRPr sz="1600">
                <a:solidFill>
                  <a:schemeClr val="bg2"/>
                </a:solidFill>
              </a:defRPr>
            </a:lvl4pPr>
            <a:lvl5pPr marL="180000" indent="-180000">
              <a:spcBef>
                <a:spcPts val="0"/>
              </a:spcBef>
              <a:spcAft>
                <a:spcPts val="300"/>
              </a:spcAft>
              <a:buClr>
                <a:schemeClr val="bg2"/>
              </a:buClr>
              <a:buFont typeface="Arial" pitchFamily="34" charset="0"/>
              <a:buChar char="•"/>
              <a:defRPr sz="1600">
                <a:solidFill>
                  <a:schemeClr val="bg2"/>
                </a:solidFill>
              </a:defRPr>
            </a:lvl5pPr>
            <a:lvl6pPr marL="215900" indent="-215900">
              <a:spcBef>
                <a:spcPts val="0"/>
              </a:spcBef>
              <a:spcAft>
                <a:spcPts val="600"/>
              </a:spcAft>
              <a:buClr>
                <a:schemeClr val="accent1"/>
              </a:buClr>
              <a:buFont typeface="Arial" pitchFamily="34" charset="0"/>
              <a:buChar char="•"/>
              <a:defRPr sz="1600">
                <a:solidFill>
                  <a:schemeClr val="accent1"/>
                </a:solidFill>
              </a:defRPr>
            </a:lvl6pPr>
            <a:lvl7pPr marL="215900" indent="-215900">
              <a:spcBef>
                <a:spcPts val="0"/>
              </a:spcBef>
              <a:spcAft>
                <a:spcPts val="600"/>
              </a:spcAft>
              <a:buClr>
                <a:schemeClr val="accent1"/>
              </a:buClr>
              <a:buFont typeface="Arial" pitchFamily="34" charset="0"/>
              <a:buChar char="•"/>
              <a:defRPr sz="1600">
                <a:solidFill>
                  <a:schemeClr val="accent1"/>
                </a:solidFill>
              </a:defRPr>
            </a:lvl7pPr>
            <a:lvl8pPr marL="215900" indent="-215900">
              <a:spcBef>
                <a:spcPts val="0"/>
              </a:spcBef>
              <a:spcAft>
                <a:spcPts val="600"/>
              </a:spcAft>
              <a:buClr>
                <a:schemeClr val="accent1"/>
              </a:buClr>
              <a:buFont typeface="Arial" pitchFamily="34" charset="0"/>
              <a:buChar char="•"/>
              <a:defRPr sz="1600">
                <a:solidFill>
                  <a:schemeClr val="accent1"/>
                </a:solidFill>
              </a:defRPr>
            </a:lvl8pPr>
            <a:lvl9pPr marL="215900" indent="-215900">
              <a:spcBef>
                <a:spcPts val="0"/>
              </a:spcBef>
              <a:spcAft>
                <a:spcPts val="600"/>
              </a:spcAft>
              <a:buClr>
                <a:schemeClr val="accent1"/>
              </a:buClr>
              <a:buFont typeface="Arial" pitchFamily="34" charset="0"/>
              <a:buChar char="•"/>
              <a:defRPr sz="1600">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 Placeholder 15"/>
          <p:cNvSpPr>
            <a:spLocks noGrp="1"/>
          </p:cNvSpPr>
          <p:nvPr>
            <p:ph type="body" sz="quarter" idx="14"/>
          </p:nvPr>
        </p:nvSpPr>
        <p:spPr>
          <a:xfrm>
            <a:off x="581387" y="743538"/>
            <a:ext cx="10967412" cy="197642"/>
          </a:xfrm>
        </p:spPr>
        <p:txBody>
          <a:bodyPr anchor="ctr">
            <a:noAutofit/>
          </a:bodyPr>
          <a:lstStyle>
            <a:lvl1pPr marL="0" indent="0" algn="l" defTabSz="711200" rtl="0" fontAlgn="base">
              <a:lnSpc>
                <a:spcPct val="90000"/>
              </a:lnSpc>
              <a:spcBef>
                <a:spcPct val="0"/>
              </a:spcBef>
              <a:spcAft>
                <a:spcPts val="0"/>
              </a:spcAft>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None/>
              <a:defRPr lang="en-AU" sz="1600" kern="1200" dirty="0">
                <a:solidFill>
                  <a:srgbClr val="003D79"/>
                </a:solidFill>
                <a:latin typeface="Calibri" pitchFamily="34" charset="0"/>
                <a:ea typeface="+mn-ea"/>
                <a:cs typeface="+mn-cs"/>
              </a:defRPr>
            </a:lvl5pPr>
          </a:lstStyle>
          <a:p>
            <a:pPr lvl="0"/>
            <a:r>
              <a:rPr lang="en-US" dirty="0" smtClean="0"/>
              <a:t>Click to edit Master text styles</a:t>
            </a:r>
          </a:p>
        </p:txBody>
      </p:sp>
    </p:spTree>
    <p:extLst>
      <p:ext uri="{BB962C8B-B14F-4D97-AF65-F5344CB8AC3E}">
        <p14:creationId xmlns="" xmlns:p14="http://schemas.microsoft.com/office/powerpoint/2010/main" val="293459707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_Two Content - Basic">
    <p:spTree>
      <p:nvGrpSpPr>
        <p:cNvPr id="1" name=""/>
        <p:cNvGrpSpPr/>
        <p:nvPr/>
      </p:nvGrpSpPr>
      <p:grpSpPr>
        <a:xfrm>
          <a:off x="0" y="0"/>
          <a:ext cx="0" cy="0"/>
          <a:chOff x="0" y="0"/>
          <a:chExt cx="0" cy="0"/>
        </a:xfrm>
      </p:grpSpPr>
      <p:sp>
        <p:nvSpPr>
          <p:cNvPr id="6" name="headerline"/>
          <p:cNvSpPr>
            <a:spLocks noChangeShapeType="1"/>
          </p:cNvSpPr>
          <p:nvPr userDrawn="1"/>
        </p:nvSpPr>
        <p:spPr bwMode="auto">
          <a:xfrm>
            <a:off x="590551" y="709613"/>
            <a:ext cx="10943167" cy="0"/>
          </a:xfrm>
          <a:prstGeom prst="line">
            <a:avLst/>
          </a:prstGeom>
          <a:noFill/>
          <a:ln w="6350">
            <a:solidFill>
              <a:schemeClr val="accent1"/>
            </a:solidFill>
            <a:round/>
            <a:headEnd/>
            <a:tailEnd/>
          </a:ln>
          <a:effectLst/>
        </p:spPr>
        <p:txBody>
          <a:bodyPr/>
          <a:lstStyle/>
          <a:p>
            <a:pPr defTabSz="914400" fontAlgn="base">
              <a:spcBef>
                <a:spcPct val="0"/>
              </a:spcBef>
              <a:spcAft>
                <a:spcPct val="0"/>
              </a:spcAft>
              <a:defRPr/>
            </a:pPr>
            <a:endParaRPr lang="en-GB" sz="1800" dirty="0">
              <a:solidFill>
                <a:srgbClr val="000000"/>
              </a:solidFill>
              <a:latin typeface="Calibri" pitchFamily="34" charset="0"/>
            </a:endParaRPr>
          </a:p>
        </p:txBody>
      </p:sp>
      <p:sp>
        <p:nvSpPr>
          <p:cNvPr id="3" name="Content Placeholder 2"/>
          <p:cNvSpPr>
            <a:spLocks noGrp="1"/>
          </p:cNvSpPr>
          <p:nvPr>
            <p:ph sz="half" idx="1"/>
          </p:nvPr>
        </p:nvSpPr>
        <p:spPr>
          <a:xfrm>
            <a:off x="574460" y="1265239"/>
            <a:ext cx="5399617" cy="4873625"/>
          </a:xfrm>
        </p:spPr>
        <p:txBody>
          <a:bodyPr/>
          <a:lstStyle>
            <a:lvl1pPr marL="0" indent="0">
              <a:spcBef>
                <a:spcPts val="0"/>
              </a:spcBef>
              <a:spcAft>
                <a:spcPts val="600"/>
              </a:spcAft>
              <a:buClr>
                <a:schemeClr val="accent1"/>
              </a:buClr>
              <a:buFont typeface="Arial" pitchFamily="34" charset="0"/>
              <a:buNone/>
              <a:defRPr sz="1600">
                <a:solidFill>
                  <a:schemeClr val="bg2"/>
                </a:solidFill>
              </a:defRPr>
            </a:lvl1pPr>
            <a:lvl2pPr marL="180000" indent="-180000">
              <a:spcBef>
                <a:spcPts val="0"/>
              </a:spcBef>
              <a:spcAft>
                <a:spcPts val="300"/>
              </a:spcAft>
              <a:buClr>
                <a:schemeClr val="bg2"/>
              </a:buClr>
              <a:buFont typeface="Arial" pitchFamily="34" charset="0"/>
              <a:buChar char="•"/>
              <a:defRPr sz="1600">
                <a:solidFill>
                  <a:schemeClr val="bg2"/>
                </a:solidFill>
              </a:defRPr>
            </a:lvl2pPr>
            <a:lvl3pPr marL="180000" indent="-180000">
              <a:spcBef>
                <a:spcPts val="0"/>
              </a:spcBef>
              <a:spcAft>
                <a:spcPts val="300"/>
              </a:spcAft>
              <a:buClr>
                <a:schemeClr val="bg2"/>
              </a:buClr>
              <a:buFont typeface="Arial" pitchFamily="34" charset="0"/>
              <a:buChar char="•"/>
              <a:defRPr sz="1600">
                <a:solidFill>
                  <a:schemeClr val="bg2"/>
                </a:solidFill>
              </a:defRPr>
            </a:lvl3pPr>
            <a:lvl4pPr marL="180000" indent="-180000">
              <a:spcBef>
                <a:spcPts val="0"/>
              </a:spcBef>
              <a:spcAft>
                <a:spcPts val="300"/>
              </a:spcAft>
              <a:buClr>
                <a:schemeClr val="bg2"/>
              </a:buClr>
              <a:buFont typeface="Arial" pitchFamily="34" charset="0"/>
              <a:buChar char="•"/>
              <a:defRPr sz="1600">
                <a:solidFill>
                  <a:schemeClr val="bg2"/>
                </a:solidFill>
              </a:defRPr>
            </a:lvl4pPr>
            <a:lvl5pPr marL="180000" indent="-180000">
              <a:spcBef>
                <a:spcPts val="0"/>
              </a:spcBef>
              <a:spcAft>
                <a:spcPts val="300"/>
              </a:spcAft>
              <a:buClr>
                <a:schemeClr val="bg2"/>
              </a:buClr>
              <a:buFont typeface="Arial" pitchFamily="34" charset="0"/>
              <a:buChar char="•"/>
              <a:defRPr sz="1600">
                <a:solidFill>
                  <a:schemeClr val="bg2"/>
                </a:solidFill>
              </a:defRPr>
            </a:lvl5pPr>
            <a:lvl6pPr marL="215900" indent="-215900">
              <a:spcBef>
                <a:spcPts val="0"/>
              </a:spcBef>
              <a:spcAft>
                <a:spcPts val="600"/>
              </a:spcAft>
              <a:buClr>
                <a:schemeClr val="accent1"/>
              </a:buClr>
              <a:buFont typeface="Arial" pitchFamily="34" charset="0"/>
              <a:buChar char="•"/>
              <a:defRPr sz="1600">
                <a:solidFill>
                  <a:schemeClr val="accent1"/>
                </a:solidFill>
              </a:defRPr>
            </a:lvl6pPr>
            <a:lvl7pPr marL="215900" indent="-215900">
              <a:spcBef>
                <a:spcPts val="0"/>
              </a:spcBef>
              <a:spcAft>
                <a:spcPts val="600"/>
              </a:spcAft>
              <a:buClr>
                <a:schemeClr val="accent1"/>
              </a:buClr>
              <a:buFont typeface="Arial" pitchFamily="34" charset="0"/>
              <a:buChar char="•"/>
              <a:defRPr sz="1600">
                <a:solidFill>
                  <a:schemeClr val="accent1"/>
                </a:solidFill>
              </a:defRPr>
            </a:lvl7pPr>
            <a:lvl8pPr marL="215900" indent="-215900">
              <a:spcBef>
                <a:spcPts val="0"/>
              </a:spcBef>
              <a:spcAft>
                <a:spcPts val="600"/>
              </a:spcAft>
              <a:buClr>
                <a:schemeClr val="accent1"/>
              </a:buClr>
              <a:buFont typeface="Arial" pitchFamily="34" charset="0"/>
              <a:buChar char="•"/>
              <a:defRPr sz="1600">
                <a:solidFill>
                  <a:schemeClr val="accent1"/>
                </a:solidFill>
              </a:defRPr>
            </a:lvl8pPr>
            <a:lvl9pPr marL="215900" indent="-215900">
              <a:spcBef>
                <a:spcPts val="0"/>
              </a:spcBef>
              <a:spcAft>
                <a:spcPts val="600"/>
              </a:spcAft>
              <a:buClr>
                <a:schemeClr val="accent1"/>
              </a:buClr>
              <a:buFont typeface="Arial" pitchFamily="34" charset="0"/>
              <a:buChar char="•"/>
              <a:defRPr sz="1600">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itle 1"/>
          <p:cNvSpPr>
            <a:spLocks noGrp="1"/>
          </p:cNvSpPr>
          <p:nvPr>
            <p:ph type="title"/>
          </p:nvPr>
        </p:nvSpPr>
        <p:spPr>
          <a:xfrm>
            <a:off x="576000" y="404112"/>
            <a:ext cx="10972800" cy="307777"/>
          </a:xfrm>
          <a:prstGeom prst="rect">
            <a:avLst/>
          </a:prstGeom>
        </p:spPr>
        <p:txBody>
          <a:bodyPr>
            <a:spAutoFit/>
          </a:bodyPr>
          <a:lstStyle>
            <a:lvl1pPr>
              <a:defRPr sz="2000" b="0"/>
            </a:lvl1pPr>
          </a:lstStyle>
          <a:p>
            <a:r>
              <a:rPr lang="en-US" dirty="0" smtClean="0"/>
              <a:t>Click to edit Master title style</a:t>
            </a:r>
            <a:endParaRPr lang="en-GB" dirty="0"/>
          </a:p>
        </p:txBody>
      </p:sp>
      <p:sp>
        <p:nvSpPr>
          <p:cNvPr id="10" name="Content Placeholder 2"/>
          <p:cNvSpPr>
            <a:spLocks noGrp="1"/>
          </p:cNvSpPr>
          <p:nvPr>
            <p:ph sz="half" idx="11"/>
          </p:nvPr>
        </p:nvSpPr>
        <p:spPr>
          <a:xfrm>
            <a:off x="6250518" y="1265239"/>
            <a:ext cx="5293783" cy="4873625"/>
          </a:xfrm>
        </p:spPr>
        <p:txBody>
          <a:bodyPr/>
          <a:lstStyle>
            <a:lvl1pPr marL="0" indent="0">
              <a:spcBef>
                <a:spcPts val="0"/>
              </a:spcBef>
              <a:spcAft>
                <a:spcPts val="300"/>
              </a:spcAft>
              <a:buClr>
                <a:schemeClr val="accent1"/>
              </a:buClr>
              <a:buFont typeface="Arial" pitchFamily="34" charset="0"/>
              <a:buNone/>
              <a:defRPr sz="1600">
                <a:solidFill>
                  <a:schemeClr val="bg2"/>
                </a:solidFill>
              </a:defRPr>
            </a:lvl1pPr>
            <a:lvl2pPr marL="180000" indent="-180000">
              <a:spcBef>
                <a:spcPts val="0"/>
              </a:spcBef>
              <a:spcAft>
                <a:spcPts val="300"/>
              </a:spcAft>
              <a:buClr>
                <a:schemeClr val="bg2"/>
              </a:buClr>
              <a:buFont typeface="Arial" pitchFamily="34" charset="0"/>
              <a:buChar char="•"/>
              <a:defRPr sz="1600">
                <a:solidFill>
                  <a:schemeClr val="bg2"/>
                </a:solidFill>
              </a:defRPr>
            </a:lvl2pPr>
            <a:lvl3pPr marL="180000" indent="-180000">
              <a:spcBef>
                <a:spcPts val="0"/>
              </a:spcBef>
              <a:spcAft>
                <a:spcPts val="300"/>
              </a:spcAft>
              <a:buClr>
                <a:schemeClr val="bg2"/>
              </a:buClr>
              <a:buFont typeface="Arial" pitchFamily="34" charset="0"/>
              <a:buChar char="•"/>
              <a:defRPr sz="1600">
                <a:solidFill>
                  <a:schemeClr val="bg2"/>
                </a:solidFill>
              </a:defRPr>
            </a:lvl3pPr>
            <a:lvl4pPr marL="180000" indent="-180000">
              <a:spcBef>
                <a:spcPts val="0"/>
              </a:spcBef>
              <a:spcAft>
                <a:spcPts val="300"/>
              </a:spcAft>
              <a:buClr>
                <a:schemeClr val="bg2"/>
              </a:buClr>
              <a:buFont typeface="Arial" pitchFamily="34" charset="0"/>
              <a:buChar char="•"/>
              <a:defRPr sz="1600">
                <a:solidFill>
                  <a:schemeClr val="bg2"/>
                </a:solidFill>
              </a:defRPr>
            </a:lvl4pPr>
            <a:lvl5pPr marL="180000" indent="-180000">
              <a:spcBef>
                <a:spcPts val="0"/>
              </a:spcBef>
              <a:spcAft>
                <a:spcPts val="300"/>
              </a:spcAft>
              <a:buClr>
                <a:schemeClr val="bg2"/>
              </a:buClr>
              <a:buFont typeface="Arial" pitchFamily="34" charset="0"/>
              <a:buChar char="•"/>
              <a:defRPr sz="1600">
                <a:solidFill>
                  <a:schemeClr val="bg2"/>
                </a:solidFill>
              </a:defRPr>
            </a:lvl5pPr>
            <a:lvl6pPr marL="215900" indent="-215900">
              <a:spcBef>
                <a:spcPts val="0"/>
              </a:spcBef>
              <a:spcAft>
                <a:spcPts val="600"/>
              </a:spcAft>
              <a:buClr>
                <a:schemeClr val="accent1"/>
              </a:buClr>
              <a:buFont typeface="Arial" pitchFamily="34" charset="0"/>
              <a:buChar char="•"/>
              <a:defRPr sz="1600">
                <a:solidFill>
                  <a:schemeClr val="accent1"/>
                </a:solidFill>
              </a:defRPr>
            </a:lvl6pPr>
            <a:lvl7pPr marL="215900" indent="-215900">
              <a:spcBef>
                <a:spcPts val="0"/>
              </a:spcBef>
              <a:spcAft>
                <a:spcPts val="600"/>
              </a:spcAft>
              <a:buClr>
                <a:schemeClr val="accent1"/>
              </a:buClr>
              <a:buFont typeface="Arial" pitchFamily="34" charset="0"/>
              <a:buChar char="•"/>
              <a:defRPr sz="1600">
                <a:solidFill>
                  <a:schemeClr val="accent1"/>
                </a:solidFill>
              </a:defRPr>
            </a:lvl7pPr>
            <a:lvl8pPr marL="215900" indent="-215900">
              <a:spcBef>
                <a:spcPts val="0"/>
              </a:spcBef>
              <a:spcAft>
                <a:spcPts val="600"/>
              </a:spcAft>
              <a:buClr>
                <a:schemeClr val="accent1"/>
              </a:buClr>
              <a:buFont typeface="Arial" pitchFamily="34" charset="0"/>
              <a:buChar char="•"/>
              <a:defRPr sz="1600">
                <a:solidFill>
                  <a:schemeClr val="accent1"/>
                </a:solidFill>
              </a:defRPr>
            </a:lvl8pPr>
            <a:lvl9pPr marL="215900" indent="-215900">
              <a:spcBef>
                <a:spcPts val="0"/>
              </a:spcBef>
              <a:spcAft>
                <a:spcPts val="600"/>
              </a:spcAft>
              <a:buClr>
                <a:schemeClr val="accent1"/>
              </a:buClr>
              <a:buFont typeface="Arial" pitchFamily="34" charset="0"/>
              <a:buChar char="•"/>
              <a:defRPr sz="1600">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 Placeholder 15"/>
          <p:cNvSpPr>
            <a:spLocks noGrp="1"/>
          </p:cNvSpPr>
          <p:nvPr>
            <p:ph type="body" sz="quarter" idx="14"/>
          </p:nvPr>
        </p:nvSpPr>
        <p:spPr>
          <a:xfrm>
            <a:off x="581387" y="743538"/>
            <a:ext cx="10967412" cy="197642"/>
          </a:xfrm>
        </p:spPr>
        <p:txBody>
          <a:bodyPr anchor="ctr">
            <a:noAutofit/>
          </a:bodyPr>
          <a:lstStyle>
            <a:lvl1pPr marL="0" indent="0" algn="l" defTabSz="711200" rtl="0" fontAlgn="base">
              <a:lnSpc>
                <a:spcPct val="90000"/>
              </a:lnSpc>
              <a:spcBef>
                <a:spcPct val="0"/>
              </a:spcBef>
              <a:spcAft>
                <a:spcPts val="0"/>
              </a:spcAft>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None/>
              <a:defRPr lang="en-AU" sz="1600" kern="1200" dirty="0">
                <a:solidFill>
                  <a:srgbClr val="003D79"/>
                </a:solidFill>
                <a:latin typeface="Calibri" pitchFamily="34" charset="0"/>
                <a:ea typeface="+mn-ea"/>
                <a:cs typeface="+mn-cs"/>
              </a:defRPr>
            </a:lvl5pPr>
          </a:lstStyle>
          <a:p>
            <a:pPr lvl="0"/>
            <a:r>
              <a:rPr lang="en-US" dirty="0" smtClean="0"/>
              <a:t>Click to edit Master text styles</a:t>
            </a:r>
          </a:p>
        </p:txBody>
      </p:sp>
    </p:spTree>
    <p:extLst>
      <p:ext uri="{BB962C8B-B14F-4D97-AF65-F5344CB8AC3E}">
        <p14:creationId xmlns="" xmlns:p14="http://schemas.microsoft.com/office/powerpoint/2010/main" val="2896490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3_Two Content - Basic">
    <p:spTree>
      <p:nvGrpSpPr>
        <p:cNvPr id="1" name=""/>
        <p:cNvGrpSpPr/>
        <p:nvPr/>
      </p:nvGrpSpPr>
      <p:grpSpPr>
        <a:xfrm>
          <a:off x="0" y="0"/>
          <a:ext cx="0" cy="0"/>
          <a:chOff x="0" y="0"/>
          <a:chExt cx="0" cy="0"/>
        </a:xfrm>
      </p:grpSpPr>
      <p:sp>
        <p:nvSpPr>
          <p:cNvPr id="6" name="headerline"/>
          <p:cNvSpPr>
            <a:spLocks noChangeShapeType="1"/>
          </p:cNvSpPr>
          <p:nvPr userDrawn="1"/>
        </p:nvSpPr>
        <p:spPr bwMode="auto">
          <a:xfrm>
            <a:off x="590551" y="709613"/>
            <a:ext cx="10943167" cy="0"/>
          </a:xfrm>
          <a:prstGeom prst="line">
            <a:avLst/>
          </a:prstGeom>
          <a:noFill/>
          <a:ln w="6350">
            <a:solidFill>
              <a:schemeClr val="accent1"/>
            </a:solidFill>
            <a:round/>
            <a:headEnd/>
            <a:tailEnd/>
          </a:ln>
          <a:effectLst/>
        </p:spPr>
        <p:txBody>
          <a:bodyPr/>
          <a:lstStyle/>
          <a:p>
            <a:pPr defTabSz="914400" fontAlgn="base">
              <a:spcBef>
                <a:spcPct val="0"/>
              </a:spcBef>
              <a:spcAft>
                <a:spcPct val="0"/>
              </a:spcAft>
              <a:defRPr/>
            </a:pPr>
            <a:endParaRPr lang="en-GB" sz="1800" dirty="0">
              <a:solidFill>
                <a:srgbClr val="000000"/>
              </a:solidFill>
              <a:latin typeface="Calibri" pitchFamily="34" charset="0"/>
            </a:endParaRPr>
          </a:p>
        </p:txBody>
      </p:sp>
      <p:sp>
        <p:nvSpPr>
          <p:cNvPr id="3" name="Content Placeholder 2"/>
          <p:cNvSpPr>
            <a:spLocks noGrp="1"/>
          </p:cNvSpPr>
          <p:nvPr>
            <p:ph sz="half" idx="1"/>
          </p:nvPr>
        </p:nvSpPr>
        <p:spPr>
          <a:xfrm>
            <a:off x="574460" y="1265239"/>
            <a:ext cx="5399617" cy="4873625"/>
          </a:xfrm>
        </p:spPr>
        <p:txBody>
          <a:bodyPr/>
          <a:lstStyle>
            <a:lvl1pPr marL="0" indent="0">
              <a:spcBef>
                <a:spcPts val="0"/>
              </a:spcBef>
              <a:spcAft>
                <a:spcPts val="600"/>
              </a:spcAft>
              <a:buClr>
                <a:schemeClr val="accent1"/>
              </a:buClr>
              <a:buFont typeface="Arial" pitchFamily="34" charset="0"/>
              <a:buNone/>
              <a:defRPr sz="1600">
                <a:solidFill>
                  <a:schemeClr val="bg2"/>
                </a:solidFill>
              </a:defRPr>
            </a:lvl1pPr>
            <a:lvl2pPr marL="180000" indent="-180000">
              <a:spcBef>
                <a:spcPts val="0"/>
              </a:spcBef>
              <a:spcAft>
                <a:spcPts val="300"/>
              </a:spcAft>
              <a:buClr>
                <a:schemeClr val="bg2"/>
              </a:buClr>
              <a:buFont typeface="Arial" pitchFamily="34" charset="0"/>
              <a:buChar char="•"/>
              <a:defRPr sz="1600">
                <a:solidFill>
                  <a:schemeClr val="bg2"/>
                </a:solidFill>
              </a:defRPr>
            </a:lvl2pPr>
            <a:lvl3pPr marL="180000" indent="-180000">
              <a:spcBef>
                <a:spcPts val="0"/>
              </a:spcBef>
              <a:spcAft>
                <a:spcPts val="300"/>
              </a:spcAft>
              <a:buClr>
                <a:schemeClr val="bg2"/>
              </a:buClr>
              <a:buFont typeface="Arial" pitchFamily="34" charset="0"/>
              <a:buChar char="•"/>
              <a:defRPr sz="1600">
                <a:solidFill>
                  <a:schemeClr val="bg2"/>
                </a:solidFill>
              </a:defRPr>
            </a:lvl3pPr>
            <a:lvl4pPr marL="180000" indent="-180000">
              <a:spcBef>
                <a:spcPts val="0"/>
              </a:spcBef>
              <a:spcAft>
                <a:spcPts val="300"/>
              </a:spcAft>
              <a:buClr>
                <a:schemeClr val="bg2"/>
              </a:buClr>
              <a:buFont typeface="Arial" pitchFamily="34" charset="0"/>
              <a:buChar char="•"/>
              <a:defRPr sz="1600">
                <a:solidFill>
                  <a:schemeClr val="bg2"/>
                </a:solidFill>
              </a:defRPr>
            </a:lvl4pPr>
            <a:lvl5pPr marL="180000" indent="-180000">
              <a:spcBef>
                <a:spcPts val="0"/>
              </a:spcBef>
              <a:spcAft>
                <a:spcPts val="300"/>
              </a:spcAft>
              <a:buClr>
                <a:schemeClr val="bg2"/>
              </a:buClr>
              <a:buFont typeface="Arial" pitchFamily="34" charset="0"/>
              <a:buChar char="•"/>
              <a:defRPr sz="1600">
                <a:solidFill>
                  <a:schemeClr val="bg2"/>
                </a:solidFill>
              </a:defRPr>
            </a:lvl5pPr>
            <a:lvl6pPr marL="215900" indent="-215900">
              <a:spcBef>
                <a:spcPts val="0"/>
              </a:spcBef>
              <a:spcAft>
                <a:spcPts val="600"/>
              </a:spcAft>
              <a:buClr>
                <a:schemeClr val="accent1"/>
              </a:buClr>
              <a:buFont typeface="Arial" pitchFamily="34" charset="0"/>
              <a:buChar char="•"/>
              <a:defRPr sz="1600">
                <a:solidFill>
                  <a:schemeClr val="accent1"/>
                </a:solidFill>
              </a:defRPr>
            </a:lvl6pPr>
            <a:lvl7pPr marL="215900" indent="-215900">
              <a:spcBef>
                <a:spcPts val="0"/>
              </a:spcBef>
              <a:spcAft>
                <a:spcPts val="600"/>
              </a:spcAft>
              <a:buClr>
                <a:schemeClr val="accent1"/>
              </a:buClr>
              <a:buFont typeface="Arial" pitchFamily="34" charset="0"/>
              <a:buChar char="•"/>
              <a:defRPr sz="1600">
                <a:solidFill>
                  <a:schemeClr val="accent1"/>
                </a:solidFill>
              </a:defRPr>
            </a:lvl7pPr>
            <a:lvl8pPr marL="215900" indent="-215900">
              <a:spcBef>
                <a:spcPts val="0"/>
              </a:spcBef>
              <a:spcAft>
                <a:spcPts val="600"/>
              </a:spcAft>
              <a:buClr>
                <a:schemeClr val="accent1"/>
              </a:buClr>
              <a:buFont typeface="Arial" pitchFamily="34" charset="0"/>
              <a:buChar char="•"/>
              <a:defRPr sz="1600">
                <a:solidFill>
                  <a:schemeClr val="accent1"/>
                </a:solidFill>
              </a:defRPr>
            </a:lvl8pPr>
            <a:lvl9pPr marL="215900" indent="-215900">
              <a:spcBef>
                <a:spcPts val="0"/>
              </a:spcBef>
              <a:spcAft>
                <a:spcPts val="600"/>
              </a:spcAft>
              <a:buClr>
                <a:schemeClr val="accent1"/>
              </a:buClr>
              <a:buFont typeface="Arial" pitchFamily="34" charset="0"/>
              <a:buChar char="•"/>
              <a:defRPr sz="1600">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itle 1"/>
          <p:cNvSpPr>
            <a:spLocks noGrp="1"/>
          </p:cNvSpPr>
          <p:nvPr>
            <p:ph type="title"/>
          </p:nvPr>
        </p:nvSpPr>
        <p:spPr>
          <a:xfrm>
            <a:off x="576000" y="404112"/>
            <a:ext cx="10972800" cy="307777"/>
          </a:xfrm>
          <a:prstGeom prst="rect">
            <a:avLst/>
          </a:prstGeom>
        </p:spPr>
        <p:txBody>
          <a:bodyPr>
            <a:spAutoFit/>
          </a:bodyPr>
          <a:lstStyle>
            <a:lvl1pPr>
              <a:defRPr sz="2000" b="0"/>
            </a:lvl1pPr>
          </a:lstStyle>
          <a:p>
            <a:r>
              <a:rPr lang="en-US" dirty="0" smtClean="0"/>
              <a:t>Click to edit Master title style</a:t>
            </a:r>
            <a:endParaRPr lang="en-GB" dirty="0"/>
          </a:p>
        </p:txBody>
      </p:sp>
      <p:sp>
        <p:nvSpPr>
          <p:cNvPr id="10" name="Content Placeholder 2"/>
          <p:cNvSpPr>
            <a:spLocks noGrp="1"/>
          </p:cNvSpPr>
          <p:nvPr>
            <p:ph sz="half" idx="11"/>
          </p:nvPr>
        </p:nvSpPr>
        <p:spPr>
          <a:xfrm>
            <a:off x="6250518" y="1265239"/>
            <a:ext cx="5293783" cy="4873625"/>
          </a:xfrm>
        </p:spPr>
        <p:txBody>
          <a:bodyPr/>
          <a:lstStyle>
            <a:lvl1pPr marL="0" indent="0">
              <a:spcBef>
                <a:spcPts val="0"/>
              </a:spcBef>
              <a:spcAft>
                <a:spcPts val="300"/>
              </a:spcAft>
              <a:buClr>
                <a:schemeClr val="accent1"/>
              </a:buClr>
              <a:buFont typeface="Arial" pitchFamily="34" charset="0"/>
              <a:buNone/>
              <a:defRPr sz="1600">
                <a:solidFill>
                  <a:schemeClr val="bg2"/>
                </a:solidFill>
              </a:defRPr>
            </a:lvl1pPr>
            <a:lvl2pPr marL="180000" indent="-180000">
              <a:spcBef>
                <a:spcPts val="0"/>
              </a:spcBef>
              <a:spcAft>
                <a:spcPts val="300"/>
              </a:spcAft>
              <a:buClr>
                <a:schemeClr val="bg2"/>
              </a:buClr>
              <a:buFont typeface="Arial" pitchFamily="34" charset="0"/>
              <a:buChar char="•"/>
              <a:defRPr sz="1600">
                <a:solidFill>
                  <a:schemeClr val="bg2"/>
                </a:solidFill>
              </a:defRPr>
            </a:lvl2pPr>
            <a:lvl3pPr marL="180000" indent="-180000">
              <a:spcBef>
                <a:spcPts val="0"/>
              </a:spcBef>
              <a:spcAft>
                <a:spcPts val="300"/>
              </a:spcAft>
              <a:buClr>
                <a:schemeClr val="bg2"/>
              </a:buClr>
              <a:buFont typeface="Arial" pitchFamily="34" charset="0"/>
              <a:buChar char="•"/>
              <a:defRPr sz="1600">
                <a:solidFill>
                  <a:schemeClr val="bg2"/>
                </a:solidFill>
              </a:defRPr>
            </a:lvl3pPr>
            <a:lvl4pPr marL="180000" indent="-180000">
              <a:spcBef>
                <a:spcPts val="0"/>
              </a:spcBef>
              <a:spcAft>
                <a:spcPts val="300"/>
              </a:spcAft>
              <a:buClr>
                <a:schemeClr val="bg2"/>
              </a:buClr>
              <a:buFont typeface="Arial" pitchFamily="34" charset="0"/>
              <a:buChar char="•"/>
              <a:defRPr sz="1600">
                <a:solidFill>
                  <a:schemeClr val="bg2"/>
                </a:solidFill>
              </a:defRPr>
            </a:lvl4pPr>
            <a:lvl5pPr marL="180000" indent="-180000">
              <a:spcBef>
                <a:spcPts val="0"/>
              </a:spcBef>
              <a:spcAft>
                <a:spcPts val="300"/>
              </a:spcAft>
              <a:buClr>
                <a:schemeClr val="bg2"/>
              </a:buClr>
              <a:buFont typeface="Arial" pitchFamily="34" charset="0"/>
              <a:buChar char="•"/>
              <a:defRPr sz="1600">
                <a:solidFill>
                  <a:schemeClr val="bg2"/>
                </a:solidFill>
              </a:defRPr>
            </a:lvl5pPr>
            <a:lvl6pPr marL="215900" indent="-215900">
              <a:spcBef>
                <a:spcPts val="0"/>
              </a:spcBef>
              <a:spcAft>
                <a:spcPts val="600"/>
              </a:spcAft>
              <a:buClr>
                <a:schemeClr val="accent1"/>
              </a:buClr>
              <a:buFont typeface="Arial" pitchFamily="34" charset="0"/>
              <a:buChar char="•"/>
              <a:defRPr sz="1600">
                <a:solidFill>
                  <a:schemeClr val="accent1"/>
                </a:solidFill>
              </a:defRPr>
            </a:lvl6pPr>
            <a:lvl7pPr marL="215900" indent="-215900">
              <a:spcBef>
                <a:spcPts val="0"/>
              </a:spcBef>
              <a:spcAft>
                <a:spcPts val="600"/>
              </a:spcAft>
              <a:buClr>
                <a:schemeClr val="accent1"/>
              </a:buClr>
              <a:buFont typeface="Arial" pitchFamily="34" charset="0"/>
              <a:buChar char="•"/>
              <a:defRPr sz="1600">
                <a:solidFill>
                  <a:schemeClr val="accent1"/>
                </a:solidFill>
              </a:defRPr>
            </a:lvl7pPr>
            <a:lvl8pPr marL="215900" indent="-215900">
              <a:spcBef>
                <a:spcPts val="0"/>
              </a:spcBef>
              <a:spcAft>
                <a:spcPts val="600"/>
              </a:spcAft>
              <a:buClr>
                <a:schemeClr val="accent1"/>
              </a:buClr>
              <a:buFont typeface="Arial" pitchFamily="34" charset="0"/>
              <a:buChar char="•"/>
              <a:defRPr sz="1600">
                <a:solidFill>
                  <a:schemeClr val="accent1"/>
                </a:solidFill>
              </a:defRPr>
            </a:lvl8pPr>
            <a:lvl9pPr marL="215900" indent="-215900">
              <a:spcBef>
                <a:spcPts val="0"/>
              </a:spcBef>
              <a:spcAft>
                <a:spcPts val="600"/>
              </a:spcAft>
              <a:buClr>
                <a:schemeClr val="accent1"/>
              </a:buClr>
              <a:buFont typeface="Arial" pitchFamily="34" charset="0"/>
              <a:buChar char="•"/>
              <a:defRPr sz="1600">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 Placeholder 15"/>
          <p:cNvSpPr>
            <a:spLocks noGrp="1"/>
          </p:cNvSpPr>
          <p:nvPr>
            <p:ph type="body" sz="quarter" idx="14"/>
          </p:nvPr>
        </p:nvSpPr>
        <p:spPr>
          <a:xfrm>
            <a:off x="581387" y="743538"/>
            <a:ext cx="10967412" cy="197642"/>
          </a:xfrm>
        </p:spPr>
        <p:txBody>
          <a:bodyPr anchor="ctr">
            <a:noAutofit/>
          </a:bodyPr>
          <a:lstStyle>
            <a:lvl1pPr marL="0" indent="0" algn="l" defTabSz="711200" rtl="0" fontAlgn="base">
              <a:lnSpc>
                <a:spcPct val="90000"/>
              </a:lnSpc>
              <a:spcBef>
                <a:spcPct val="0"/>
              </a:spcBef>
              <a:spcAft>
                <a:spcPts val="0"/>
              </a:spcAft>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None/>
              <a:defRPr lang="en-AU" sz="1600" kern="1200" dirty="0">
                <a:solidFill>
                  <a:srgbClr val="003D79"/>
                </a:solidFill>
                <a:latin typeface="Calibri" pitchFamily="34" charset="0"/>
                <a:ea typeface="+mn-ea"/>
                <a:cs typeface="+mn-cs"/>
              </a:defRPr>
            </a:lvl5pPr>
          </a:lstStyle>
          <a:p>
            <a:pPr lvl="0"/>
            <a:r>
              <a:rPr lang="en-US" dirty="0" smtClean="0"/>
              <a:t>Click to edit Master text styles</a:t>
            </a:r>
          </a:p>
        </p:txBody>
      </p:sp>
    </p:spTree>
    <p:extLst>
      <p:ext uri="{BB962C8B-B14F-4D97-AF65-F5344CB8AC3E}">
        <p14:creationId xmlns="" xmlns:p14="http://schemas.microsoft.com/office/powerpoint/2010/main" val="1422042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4_Two Content - Basic">
    <p:spTree>
      <p:nvGrpSpPr>
        <p:cNvPr id="1" name=""/>
        <p:cNvGrpSpPr/>
        <p:nvPr/>
      </p:nvGrpSpPr>
      <p:grpSpPr>
        <a:xfrm>
          <a:off x="0" y="0"/>
          <a:ext cx="0" cy="0"/>
          <a:chOff x="0" y="0"/>
          <a:chExt cx="0" cy="0"/>
        </a:xfrm>
      </p:grpSpPr>
      <p:sp>
        <p:nvSpPr>
          <p:cNvPr id="6" name="headerline"/>
          <p:cNvSpPr>
            <a:spLocks noChangeShapeType="1"/>
          </p:cNvSpPr>
          <p:nvPr userDrawn="1"/>
        </p:nvSpPr>
        <p:spPr bwMode="auto">
          <a:xfrm>
            <a:off x="590551" y="709613"/>
            <a:ext cx="10943167" cy="0"/>
          </a:xfrm>
          <a:prstGeom prst="line">
            <a:avLst/>
          </a:prstGeom>
          <a:noFill/>
          <a:ln w="6350">
            <a:solidFill>
              <a:schemeClr val="accent1"/>
            </a:solidFill>
            <a:round/>
            <a:headEnd/>
            <a:tailEnd/>
          </a:ln>
          <a:effectLst/>
        </p:spPr>
        <p:txBody>
          <a:bodyPr/>
          <a:lstStyle/>
          <a:p>
            <a:pPr defTabSz="914400" fontAlgn="base">
              <a:spcBef>
                <a:spcPct val="0"/>
              </a:spcBef>
              <a:spcAft>
                <a:spcPct val="0"/>
              </a:spcAft>
              <a:defRPr/>
            </a:pPr>
            <a:endParaRPr lang="en-GB" sz="1800" dirty="0">
              <a:solidFill>
                <a:srgbClr val="000000"/>
              </a:solidFill>
              <a:latin typeface="Calibri" pitchFamily="34" charset="0"/>
            </a:endParaRPr>
          </a:p>
        </p:txBody>
      </p:sp>
      <p:sp>
        <p:nvSpPr>
          <p:cNvPr id="3" name="Content Placeholder 2"/>
          <p:cNvSpPr>
            <a:spLocks noGrp="1"/>
          </p:cNvSpPr>
          <p:nvPr>
            <p:ph sz="half" idx="1"/>
          </p:nvPr>
        </p:nvSpPr>
        <p:spPr>
          <a:xfrm>
            <a:off x="574460" y="1265239"/>
            <a:ext cx="5399617" cy="4873625"/>
          </a:xfrm>
        </p:spPr>
        <p:txBody>
          <a:bodyPr/>
          <a:lstStyle>
            <a:lvl1pPr marL="0" indent="0">
              <a:spcBef>
                <a:spcPts val="0"/>
              </a:spcBef>
              <a:spcAft>
                <a:spcPts val="600"/>
              </a:spcAft>
              <a:buClr>
                <a:schemeClr val="accent1"/>
              </a:buClr>
              <a:buFont typeface="Arial" pitchFamily="34" charset="0"/>
              <a:buNone/>
              <a:defRPr sz="1600">
                <a:solidFill>
                  <a:schemeClr val="bg2"/>
                </a:solidFill>
              </a:defRPr>
            </a:lvl1pPr>
            <a:lvl2pPr marL="180000" indent="-180000">
              <a:spcBef>
                <a:spcPts val="0"/>
              </a:spcBef>
              <a:spcAft>
                <a:spcPts val="300"/>
              </a:spcAft>
              <a:buClr>
                <a:schemeClr val="bg2"/>
              </a:buClr>
              <a:buFont typeface="Arial" pitchFamily="34" charset="0"/>
              <a:buChar char="•"/>
              <a:defRPr sz="1600">
                <a:solidFill>
                  <a:schemeClr val="bg2"/>
                </a:solidFill>
              </a:defRPr>
            </a:lvl2pPr>
            <a:lvl3pPr marL="180000" indent="-180000">
              <a:spcBef>
                <a:spcPts val="0"/>
              </a:spcBef>
              <a:spcAft>
                <a:spcPts val="300"/>
              </a:spcAft>
              <a:buClr>
                <a:schemeClr val="bg2"/>
              </a:buClr>
              <a:buFont typeface="Arial" pitchFamily="34" charset="0"/>
              <a:buChar char="•"/>
              <a:defRPr sz="1600">
                <a:solidFill>
                  <a:schemeClr val="bg2"/>
                </a:solidFill>
              </a:defRPr>
            </a:lvl3pPr>
            <a:lvl4pPr marL="180000" indent="-180000">
              <a:spcBef>
                <a:spcPts val="0"/>
              </a:spcBef>
              <a:spcAft>
                <a:spcPts val="300"/>
              </a:spcAft>
              <a:buClr>
                <a:schemeClr val="bg2"/>
              </a:buClr>
              <a:buFont typeface="Arial" pitchFamily="34" charset="0"/>
              <a:buChar char="•"/>
              <a:defRPr sz="1600">
                <a:solidFill>
                  <a:schemeClr val="bg2"/>
                </a:solidFill>
              </a:defRPr>
            </a:lvl4pPr>
            <a:lvl5pPr marL="180000" indent="-180000">
              <a:spcBef>
                <a:spcPts val="0"/>
              </a:spcBef>
              <a:spcAft>
                <a:spcPts val="300"/>
              </a:spcAft>
              <a:buClr>
                <a:schemeClr val="bg2"/>
              </a:buClr>
              <a:buFont typeface="Arial" pitchFamily="34" charset="0"/>
              <a:buChar char="•"/>
              <a:defRPr sz="1600">
                <a:solidFill>
                  <a:schemeClr val="bg2"/>
                </a:solidFill>
              </a:defRPr>
            </a:lvl5pPr>
            <a:lvl6pPr marL="215900" indent="-215900">
              <a:spcBef>
                <a:spcPts val="0"/>
              </a:spcBef>
              <a:spcAft>
                <a:spcPts val="600"/>
              </a:spcAft>
              <a:buClr>
                <a:schemeClr val="accent1"/>
              </a:buClr>
              <a:buFont typeface="Arial" pitchFamily="34" charset="0"/>
              <a:buChar char="•"/>
              <a:defRPr sz="1600">
                <a:solidFill>
                  <a:schemeClr val="accent1"/>
                </a:solidFill>
              </a:defRPr>
            </a:lvl6pPr>
            <a:lvl7pPr marL="215900" indent="-215900">
              <a:spcBef>
                <a:spcPts val="0"/>
              </a:spcBef>
              <a:spcAft>
                <a:spcPts val="600"/>
              </a:spcAft>
              <a:buClr>
                <a:schemeClr val="accent1"/>
              </a:buClr>
              <a:buFont typeface="Arial" pitchFamily="34" charset="0"/>
              <a:buChar char="•"/>
              <a:defRPr sz="1600">
                <a:solidFill>
                  <a:schemeClr val="accent1"/>
                </a:solidFill>
              </a:defRPr>
            </a:lvl7pPr>
            <a:lvl8pPr marL="215900" indent="-215900">
              <a:spcBef>
                <a:spcPts val="0"/>
              </a:spcBef>
              <a:spcAft>
                <a:spcPts val="600"/>
              </a:spcAft>
              <a:buClr>
                <a:schemeClr val="accent1"/>
              </a:buClr>
              <a:buFont typeface="Arial" pitchFamily="34" charset="0"/>
              <a:buChar char="•"/>
              <a:defRPr sz="1600">
                <a:solidFill>
                  <a:schemeClr val="accent1"/>
                </a:solidFill>
              </a:defRPr>
            </a:lvl8pPr>
            <a:lvl9pPr marL="215900" indent="-215900">
              <a:spcBef>
                <a:spcPts val="0"/>
              </a:spcBef>
              <a:spcAft>
                <a:spcPts val="600"/>
              </a:spcAft>
              <a:buClr>
                <a:schemeClr val="accent1"/>
              </a:buClr>
              <a:buFont typeface="Arial" pitchFamily="34" charset="0"/>
              <a:buChar char="•"/>
              <a:defRPr sz="1600">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itle 1"/>
          <p:cNvSpPr>
            <a:spLocks noGrp="1"/>
          </p:cNvSpPr>
          <p:nvPr>
            <p:ph type="title"/>
          </p:nvPr>
        </p:nvSpPr>
        <p:spPr>
          <a:xfrm>
            <a:off x="576000" y="404112"/>
            <a:ext cx="10972800" cy="307777"/>
          </a:xfrm>
          <a:prstGeom prst="rect">
            <a:avLst/>
          </a:prstGeom>
        </p:spPr>
        <p:txBody>
          <a:bodyPr>
            <a:spAutoFit/>
          </a:bodyPr>
          <a:lstStyle>
            <a:lvl1pPr>
              <a:defRPr sz="2000" b="0"/>
            </a:lvl1pPr>
          </a:lstStyle>
          <a:p>
            <a:r>
              <a:rPr lang="en-US" dirty="0" smtClean="0"/>
              <a:t>Click to edit Master title style</a:t>
            </a:r>
            <a:endParaRPr lang="en-GB" dirty="0"/>
          </a:p>
        </p:txBody>
      </p:sp>
      <p:sp>
        <p:nvSpPr>
          <p:cNvPr id="10" name="Content Placeholder 2"/>
          <p:cNvSpPr>
            <a:spLocks noGrp="1"/>
          </p:cNvSpPr>
          <p:nvPr>
            <p:ph sz="half" idx="11"/>
          </p:nvPr>
        </p:nvSpPr>
        <p:spPr>
          <a:xfrm>
            <a:off x="6250518" y="1265239"/>
            <a:ext cx="5293783" cy="4873625"/>
          </a:xfrm>
        </p:spPr>
        <p:txBody>
          <a:bodyPr/>
          <a:lstStyle>
            <a:lvl1pPr marL="0" indent="0">
              <a:spcBef>
                <a:spcPts val="0"/>
              </a:spcBef>
              <a:spcAft>
                <a:spcPts val="300"/>
              </a:spcAft>
              <a:buClr>
                <a:schemeClr val="accent1"/>
              </a:buClr>
              <a:buFont typeface="Arial" pitchFamily="34" charset="0"/>
              <a:buNone/>
              <a:defRPr sz="1600">
                <a:solidFill>
                  <a:schemeClr val="bg2"/>
                </a:solidFill>
              </a:defRPr>
            </a:lvl1pPr>
            <a:lvl2pPr marL="180000" indent="-180000">
              <a:spcBef>
                <a:spcPts val="0"/>
              </a:spcBef>
              <a:spcAft>
                <a:spcPts val="300"/>
              </a:spcAft>
              <a:buClr>
                <a:schemeClr val="bg2"/>
              </a:buClr>
              <a:buFont typeface="Arial" pitchFamily="34" charset="0"/>
              <a:buChar char="•"/>
              <a:defRPr sz="1600">
                <a:solidFill>
                  <a:schemeClr val="bg2"/>
                </a:solidFill>
              </a:defRPr>
            </a:lvl2pPr>
            <a:lvl3pPr marL="180000" indent="-180000">
              <a:spcBef>
                <a:spcPts val="0"/>
              </a:spcBef>
              <a:spcAft>
                <a:spcPts val="300"/>
              </a:spcAft>
              <a:buClr>
                <a:schemeClr val="bg2"/>
              </a:buClr>
              <a:buFont typeface="Arial" pitchFamily="34" charset="0"/>
              <a:buChar char="•"/>
              <a:defRPr sz="1600">
                <a:solidFill>
                  <a:schemeClr val="bg2"/>
                </a:solidFill>
              </a:defRPr>
            </a:lvl3pPr>
            <a:lvl4pPr marL="180000" indent="-180000">
              <a:spcBef>
                <a:spcPts val="0"/>
              </a:spcBef>
              <a:spcAft>
                <a:spcPts val="300"/>
              </a:spcAft>
              <a:buClr>
                <a:schemeClr val="bg2"/>
              </a:buClr>
              <a:buFont typeface="Arial" pitchFamily="34" charset="0"/>
              <a:buChar char="•"/>
              <a:defRPr sz="1600">
                <a:solidFill>
                  <a:schemeClr val="bg2"/>
                </a:solidFill>
              </a:defRPr>
            </a:lvl4pPr>
            <a:lvl5pPr marL="180000" indent="-180000">
              <a:spcBef>
                <a:spcPts val="0"/>
              </a:spcBef>
              <a:spcAft>
                <a:spcPts val="300"/>
              </a:spcAft>
              <a:buClr>
                <a:schemeClr val="bg2"/>
              </a:buClr>
              <a:buFont typeface="Arial" pitchFamily="34" charset="0"/>
              <a:buChar char="•"/>
              <a:defRPr sz="1600">
                <a:solidFill>
                  <a:schemeClr val="bg2"/>
                </a:solidFill>
              </a:defRPr>
            </a:lvl5pPr>
            <a:lvl6pPr marL="215900" indent="-215900">
              <a:spcBef>
                <a:spcPts val="0"/>
              </a:spcBef>
              <a:spcAft>
                <a:spcPts val="600"/>
              </a:spcAft>
              <a:buClr>
                <a:schemeClr val="accent1"/>
              </a:buClr>
              <a:buFont typeface="Arial" pitchFamily="34" charset="0"/>
              <a:buChar char="•"/>
              <a:defRPr sz="1600">
                <a:solidFill>
                  <a:schemeClr val="accent1"/>
                </a:solidFill>
              </a:defRPr>
            </a:lvl6pPr>
            <a:lvl7pPr marL="215900" indent="-215900">
              <a:spcBef>
                <a:spcPts val="0"/>
              </a:spcBef>
              <a:spcAft>
                <a:spcPts val="600"/>
              </a:spcAft>
              <a:buClr>
                <a:schemeClr val="accent1"/>
              </a:buClr>
              <a:buFont typeface="Arial" pitchFamily="34" charset="0"/>
              <a:buChar char="•"/>
              <a:defRPr sz="1600">
                <a:solidFill>
                  <a:schemeClr val="accent1"/>
                </a:solidFill>
              </a:defRPr>
            </a:lvl7pPr>
            <a:lvl8pPr marL="215900" indent="-215900">
              <a:spcBef>
                <a:spcPts val="0"/>
              </a:spcBef>
              <a:spcAft>
                <a:spcPts val="600"/>
              </a:spcAft>
              <a:buClr>
                <a:schemeClr val="accent1"/>
              </a:buClr>
              <a:buFont typeface="Arial" pitchFamily="34" charset="0"/>
              <a:buChar char="•"/>
              <a:defRPr sz="1600">
                <a:solidFill>
                  <a:schemeClr val="accent1"/>
                </a:solidFill>
              </a:defRPr>
            </a:lvl8pPr>
            <a:lvl9pPr marL="215900" indent="-215900">
              <a:spcBef>
                <a:spcPts val="0"/>
              </a:spcBef>
              <a:spcAft>
                <a:spcPts val="600"/>
              </a:spcAft>
              <a:buClr>
                <a:schemeClr val="accent1"/>
              </a:buClr>
              <a:buFont typeface="Arial" pitchFamily="34" charset="0"/>
              <a:buChar char="•"/>
              <a:defRPr sz="1600">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 Placeholder 15"/>
          <p:cNvSpPr>
            <a:spLocks noGrp="1"/>
          </p:cNvSpPr>
          <p:nvPr>
            <p:ph type="body" sz="quarter" idx="14"/>
          </p:nvPr>
        </p:nvSpPr>
        <p:spPr>
          <a:xfrm>
            <a:off x="581387" y="743538"/>
            <a:ext cx="10967412" cy="197642"/>
          </a:xfrm>
        </p:spPr>
        <p:txBody>
          <a:bodyPr anchor="ctr">
            <a:noAutofit/>
          </a:bodyPr>
          <a:lstStyle>
            <a:lvl1pPr marL="0" indent="0" algn="l" defTabSz="711200" rtl="0" fontAlgn="base">
              <a:lnSpc>
                <a:spcPct val="90000"/>
              </a:lnSpc>
              <a:spcBef>
                <a:spcPct val="0"/>
              </a:spcBef>
              <a:spcAft>
                <a:spcPts val="0"/>
              </a:spcAft>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None/>
              <a:defRPr lang="en-AU" sz="1600" kern="1200" dirty="0">
                <a:solidFill>
                  <a:srgbClr val="003D79"/>
                </a:solidFill>
                <a:latin typeface="Calibri" pitchFamily="34" charset="0"/>
                <a:ea typeface="+mn-ea"/>
                <a:cs typeface="+mn-cs"/>
              </a:defRPr>
            </a:lvl5pPr>
          </a:lstStyle>
          <a:p>
            <a:pPr lvl="0"/>
            <a:r>
              <a:rPr lang="en-US" dirty="0" smtClean="0"/>
              <a:t>Click to edit Master text styles</a:t>
            </a:r>
          </a:p>
        </p:txBody>
      </p:sp>
    </p:spTree>
    <p:extLst>
      <p:ext uri="{BB962C8B-B14F-4D97-AF65-F5344CB8AC3E}">
        <p14:creationId xmlns="" xmlns:p14="http://schemas.microsoft.com/office/powerpoint/2010/main" val="1079748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5_Two Content - Basic">
    <p:spTree>
      <p:nvGrpSpPr>
        <p:cNvPr id="1" name=""/>
        <p:cNvGrpSpPr/>
        <p:nvPr/>
      </p:nvGrpSpPr>
      <p:grpSpPr>
        <a:xfrm>
          <a:off x="0" y="0"/>
          <a:ext cx="0" cy="0"/>
          <a:chOff x="0" y="0"/>
          <a:chExt cx="0" cy="0"/>
        </a:xfrm>
      </p:grpSpPr>
      <p:sp>
        <p:nvSpPr>
          <p:cNvPr id="6" name="headerline"/>
          <p:cNvSpPr>
            <a:spLocks noChangeShapeType="1"/>
          </p:cNvSpPr>
          <p:nvPr userDrawn="1"/>
        </p:nvSpPr>
        <p:spPr bwMode="auto">
          <a:xfrm>
            <a:off x="590551" y="709613"/>
            <a:ext cx="10943167" cy="0"/>
          </a:xfrm>
          <a:prstGeom prst="line">
            <a:avLst/>
          </a:prstGeom>
          <a:noFill/>
          <a:ln w="6350">
            <a:solidFill>
              <a:schemeClr val="accent1"/>
            </a:solidFill>
            <a:round/>
            <a:headEnd/>
            <a:tailEnd/>
          </a:ln>
          <a:effectLst/>
        </p:spPr>
        <p:txBody>
          <a:bodyPr/>
          <a:lstStyle/>
          <a:p>
            <a:pPr defTabSz="914400" fontAlgn="base">
              <a:spcBef>
                <a:spcPct val="0"/>
              </a:spcBef>
              <a:spcAft>
                <a:spcPct val="0"/>
              </a:spcAft>
              <a:defRPr/>
            </a:pPr>
            <a:endParaRPr lang="en-GB" sz="1800" dirty="0">
              <a:solidFill>
                <a:srgbClr val="000000"/>
              </a:solidFill>
              <a:latin typeface="Calibri" pitchFamily="34" charset="0"/>
            </a:endParaRPr>
          </a:p>
        </p:txBody>
      </p:sp>
      <p:sp>
        <p:nvSpPr>
          <p:cNvPr id="3" name="Content Placeholder 2"/>
          <p:cNvSpPr>
            <a:spLocks noGrp="1"/>
          </p:cNvSpPr>
          <p:nvPr>
            <p:ph sz="half" idx="1"/>
          </p:nvPr>
        </p:nvSpPr>
        <p:spPr>
          <a:xfrm>
            <a:off x="574460" y="1265239"/>
            <a:ext cx="5399617" cy="4873625"/>
          </a:xfrm>
        </p:spPr>
        <p:txBody>
          <a:bodyPr/>
          <a:lstStyle>
            <a:lvl1pPr marL="0" indent="0">
              <a:spcBef>
                <a:spcPts val="0"/>
              </a:spcBef>
              <a:spcAft>
                <a:spcPts val="600"/>
              </a:spcAft>
              <a:buClr>
                <a:schemeClr val="accent1"/>
              </a:buClr>
              <a:buFont typeface="Arial" pitchFamily="34" charset="0"/>
              <a:buNone/>
              <a:defRPr sz="1600">
                <a:solidFill>
                  <a:schemeClr val="bg2"/>
                </a:solidFill>
              </a:defRPr>
            </a:lvl1pPr>
            <a:lvl2pPr marL="180000" indent="-180000">
              <a:spcBef>
                <a:spcPts val="0"/>
              </a:spcBef>
              <a:spcAft>
                <a:spcPts val="300"/>
              </a:spcAft>
              <a:buClr>
                <a:schemeClr val="bg2"/>
              </a:buClr>
              <a:buFont typeface="Arial" pitchFamily="34" charset="0"/>
              <a:buChar char="•"/>
              <a:defRPr sz="1600">
                <a:solidFill>
                  <a:schemeClr val="bg2"/>
                </a:solidFill>
              </a:defRPr>
            </a:lvl2pPr>
            <a:lvl3pPr marL="180000" indent="-180000">
              <a:spcBef>
                <a:spcPts val="0"/>
              </a:spcBef>
              <a:spcAft>
                <a:spcPts val="300"/>
              </a:spcAft>
              <a:buClr>
                <a:schemeClr val="bg2"/>
              </a:buClr>
              <a:buFont typeface="Arial" pitchFamily="34" charset="0"/>
              <a:buChar char="•"/>
              <a:defRPr sz="1600">
                <a:solidFill>
                  <a:schemeClr val="bg2"/>
                </a:solidFill>
              </a:defRPr>
            </a:lvl3pPr>
            <a:lvl4pPr marL="180000" indent="-180000">
              <a:spcBef>
                <a:spcPts val="0"/>
              </a:spcBef>
              <a:spcAft>
                <a:spcPts val="300"/>
              </a:spcAft>
              <a:buClr>
                <a:schemeClr val="bg2"/>
              </a:buClr>
              <a:buFont typeface="Arial" pitchFamily="34" charset="0"/>
              <a:buChar char="•"/>
              <a:defRPr sz="1600">
                <a:solidFill>
                  <a:schemeClr val="bg2"/>
                </a:solidFill>
              </a:defRPr>
            </a:lvl4pPr>
            <a:lvl5pPr marL="180000" indent="-180000">
              <a:spcBef>
                <a:spcPts val="0"/>
              </a:spcBef>
              <a:spcAft>
                <a:spcPts val="300"/>
              </a:spcAft>
              <a:buClr>
                <a:schemeClr val="bg2"/>
              </a:buClr>
              <a:buFont typeface="Arial" pitchFamily="34" charset="0"/>
              <a:buChar char="•"/>
              <a:defRPr sz="1600">
                <a:solidFill>
                  <a:schemeClr val="bg2"/>
                </a:solidFill>
              </a:defRPr>
            </a:lvl5pPr>
            <a:lvl6pPr marL="215900" indent="-215900">
              <a:spcBef>
                <a:spcPts val="0"/>
              </a:spcBef>
              <a:spcAft>
                <a:spcPts val="600"/>
              </a:spcAft>
              <a:buClr>
                <a:schemeClr val="accent1"/>
              </a:buClr>
              <a:buFont typeface="Arial" pitchFamily="34" charset="0"/>
              <a:buChar char="•"/>
              <a:defRPr sz="1600">
                <a:solidFill>
                  <a:schemeClr val="accent1"/>
                </a:solidFill>
              </a:defRPr>
            </a:lvl6pPr>
            <a:lvl7pPr marL="215900" indent="-215900">
              <a:spcBef>
                <a:spcPts val="0"/>
              </a:spcBef>
              <a:spcAft>
                <a:spcPts val="600"/>
              </a:spcAft>
              <a:buClr>
                <a:schemeClr val="accent1"/>
              </a:buClr>
              <a:buFont typeface="Arial" pitchFamily="34" charset="0"/>
              <a:buChar char="•"/>
              <a:defRPr sz="1600">
                <a:solidFill>
                  <a:schemeClr val="accent1"/>
                </a:solidFill>
              </a:defRPr>
            </a:lvl7pPr>
            <a:lvl8pPr marL="215900" indent="-215900">
              <a:spcBef>
                <a:spcPts val="0"/>
              </a:spcBef>
              <a:spcAft>
                <a:spcPts val="600"/>
              </a:spcAft>
              <a:buClr>
                <a:schemeClr val="accent1"/>
              </a:buClr>
              <a:buFont typeface="Arial" pitchFamily="34" charset="0"/>
              <a:buChar char="•"/>
              <a:defRPr sz="1600">
                <a:solidFill>
                  <a:schemeClr val="accent1"/>
                </a:solidFill>
              </a:defRPr>
            </a:lvl8pPr>
            <a:lvl9pPr marL="215900" indent="-215900">
              <a:spcBef>
                <a:spcPts val="0"/>
              </a:spcBef>
              <a:spcAft>
                <a:spcPts val="600"/>
              </a:spcAft>
              <a:buClr>
                <a:schemeClr val="accent1"/>
              </a:buClr>
              <a:buFont typeface="Arial" pitchFamily="34" charset="0"/>
              <a:buChar char="•"/>
              <a:defRPr sz="1600">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itle 1"/>
          <p:cNvSpPr>
            <a:spLocks noGrp="1"/>
          </p:cNvSpPr>
          <p:nvPr>
            <p:ph type="title"/>
          </p:nvPr>
        </p:nvSpPr>
        <p:spPr>
          <a:xfrm>
            <a:off x="576000" y="404112"/>
            <a:ext cx="10972800" cy="307777"/>
          </a:xfrm>
          <a:prstGeom prst="rect">
            <a:avLst/>
          </a:prstGeom>
        </p:spPr>
        <p:txBody>
          <a:bodyPr>
            <a:spAutoFit/>
          </a:bodyPr>
          <a:lstStyle>
            <a:lvl1pPr>
              <a:defRPr sz="2000" b="0"/>
            </a:lvl1pPr>
          </a:lstStyle>
          <a:p>
            <a:r>
              <a:rPr lang="en-US" dirty="0" smtClean="0"/>
              <a:t>Click to edit Master title style</a:t>
            </a:r>
            <a:endParaRPr lang="en-GB" dirty="0"/>
          </a:p>
        </p:txBody>
      </p:sp>
      <p:sp>
        <p:nvSpPr>
          <p:cNvPr id="10" name="Content Placeholder 2"/>
          <p:cNvSpPr>
            <a:spLocks noGrp="1"/>
          </p:cNvSpPr>
          <p:nvPr>
            <p:ph sz="half" idx="11"/>
          </p:nvPr>
        </p:nvSpPr>
        <p:spPr>
          <a:xfrm>
            <a:off x="6250518" y="1265239"/>
            <a:ext cx="5293783" cy="4873625"/>
          </a:xfrm>
        </p:spPr>
        <p:txBody>
          <a:bodyPr/>
          <a:lstStyle>
            <a:lvl1pPr marL="0" indent="0">
              <a:spcBef>
                <a:spcPts val="0"/>
              </a:spcBef>
              <a:spcAft>
                <a:spcPts val="300"/>
              </a:spcAft>
              <a:buClr>
                <a:schemeClr val="accent1"/>
              </a:buClr>
              <a:buFont typeface="Arial" pitchFamily="34" charset="0"/>
              <a:buNone/>
              <a:defRPr sz="1600">
                <a:solidFill>
                  <a:schemeClr val="bg2"/>
                </a:solidFill>
              </a:defRPr>
            </a:lvl1pPr>
            <a:lvl2pPr marL="180000" indent="-180000">
              <a:spcBef>
                <a:spcPts val="0"/>
              </a:spcBef>
              <a:spcAft>
                <a:spcPts val="300"/>
              </a:spcAft>
              <a:buClr>
                <a:schemeClr val="bg2"/>
              </a:buClr>
              <a:buFont typeface="Arial" pitchFamily="34" charset="0"/>
              <a:buChar char="•"/>
              <a:defRPr sz="1600">
                <a:solidFill>
                  <a:schemeClr val="bg2"/>
                </a:solidFill>
              </a:defRPr>
            </a:lvl2pPr>
            <a:lvl3pPr marL="180000" indent="-180000">
              <a:spcBef>
                <a:spcPts val="0"/>
              </a:spcBef>
              <a:spcAft>
                <a:spcPts val="300"/>
              </a:spcAft>
              <a:buClr>
                <a:schemeClr val="bg2"/>
              </a:buClr>
              <a:buFont typeface="Arial" pitchFamily="34" charset="0"/>
              <a:buChar char="•"/>
              <a:defRPr sz="1600">
                <a:solidFill>
                  <a:schemeClr val="bg2"/>
                </a:solidFill>
              </a:defRPr>
            </a:lvl3pPr>
            <a:lvl4pPr marL="180000" indent="-180000">
              <a:spcBef>
                <a:spcPts val="0"/>
              </a:spcBef>
              <a:spcAft>
                <a:spcPts val="300"/>
              </a:spcAft>
              <a:buClr>
                <a:schemeClr val="bg2"/>
              </a:buClr>
              <a:buFont typeface="Arial" pitchFamily="34" charset="0"/>
              <a:buChar char="•"/>
              <a:defRPr sz="1600">
                <a:solidFill>
                  <a:schemeClr val="bg2"/>
                </a:solidFill>
              </a:defRPr>
            </a:lvl4pPr>
            <a:lvl5pPr marL="180000" indent="-180000">
              <a:spcBef>
                <a:spcPts val="0"/>
              </a:spcBef>
              <a:spcAft>
                <a:spcPts val="300"/>
              </a:spcAft>
              <a:buClr>
                <a:schemeClr val="bg2"/>
              </a:buClr>
              <a:buFont typeface="Arial" pitchFamily="34" charset="0"/>
              <a:buChar char="•"/>
              <a:defRPr sz="1600">
                <a:solidFill>
                  <a:schemeClr val="bg2"/>
                </a:solidFill>
              </a:defRPr>
            </a:lvl5pPr>
            <a:lvl6pPr marL="215900" indent="-215900">
              <a:spcBef>
                <a:spcPts val="0"/>
              </a:spcBef>
              <a:spcAft>
                <a:spcPts val="600"/>
              </a:spcAft>
              <a:buClr>
                <a:schemeClr val="accent1"/>
              </a:buClr>
              <a:buFont typeface="Arial" pitchFamily="34" charset="0"/>
              <a:buChar char="•"/>
              <a:defRPr sz="1600">
                <a:solidFill>
                  <a:schemeClr val="accent1"/>
                </a:solidFill>
              </a:defRPr>
            </a:lvl6pPr>
            <a:lvl7pPr marL="215900" indent="-215900">
              <a:spcBef>
                <a:spcPts val="0"/>
              </a:spcBef>
              <a:spcAft>
                <a:spcPts val="600"/>
              </a:spcAft>
              <a:buClr>
                <a:schemeClr val="accent1"/>
              </a:buClr>
              <a:buFont typeface="Arial" pitchFamily="34" charset="0"/>
              <a:buChar char="•"/>
              <a:defRPr sz="1600">
                <a:solidFill>
                  <a:schemeClr val="accent1"/>
                </a:solidFill>
              </a:defRPr>
            </a:lvl7pPr>
            <a:lvl8pPr marL="215900" indent="-215900">
              <a:spcBef>
                <a:spcPts val="0"/>
              </a:spcBef>
              <a:spcAft>
                <a:spcPts val="600"/>
              </a:spcAft>
              <a:buClr>
                <a:schemeClr val="accent1"/>
              </a:buClr>
              <a:buFont typeface="Arial" pitchFamily="34" charset="0"/>
              <a:buChar char="•"/>
              <a:defRPr sz="1600">
                <a:solidFill>
                  <a:schemeClr val="accent1"/>
                </a:solidFill>
              </a:defRPr>
            </a:lvl8pPr>
            <a:lvl9pPr marL="215900" indent="-215900">
              <a:spcBef>
                <a:spcPts val="0"/>
              </a:spcBef>
              <a:spcAft>
                <a:spcPts val="600"/>
              </a:spcAft>
              <a:buClr>
                <a:schemeClr val="accent1"/>
              </a:buClr>
              <a:buFont typeface="Arial" pitchFamily="34" charset="0"/>
              <a:buChar char="•"/>
              <a:defRPr sz="1600">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 Placeholder 15"/>
          <p:cNvSpPr>
            <a:spLocks noGrp="1"/>
          </p:cNvSpPr>
          <p:nvPr>
            <p:ph type="body" sz="quarter" idx="14"/>
          </p:nvPr>
        </p:nvSpPr>
        <p:spPr>
          <a:xfrm>
            <a:off x="581387" y="743538"/>
            <a:ext cx="10967412" cy="197642"/>
          </a:xfrm>
        </p:spPr>
        <p:txBody>
          <a:bodyPr anchor="ctr">
            <a:noAutofit/>
          </a:bodyPr>
          <a:lstStyle>
            <a:lvl1pPr marL="0" indent="0" algn="l" defTabSz="711200" rtl="0" fontAlgn="base">
              <a:lnSpc>
                <a:spcPct val="90000"/>
              </a:lnSpc>
              <a:spcBef>
                <a:spcPct val="0"/>
              </a:spcBef>
              <a:spcAft>
                <a:spcPts val="0"/>
              </a:spcAft>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None/>
              <a:defRPr lang="en-AU" sz="1600" kern="1200" dirty="0">
                <a:solidFill>
                  <a:srgbClr val="003D79"/>
                </a:solidFill>
                <a:latin typeface="Calibri" pitchFamily="34" charset="0"/>
                <a:ea typeface="+mn-ea"/>
                <a:cs typeface="+mn-cs"/>
              </a:defRPr>
            </a:lvl5pPr>
          </a:lstStyle>
          <a:p>
            <a:pPr lvl="0"/>
            <a:r>
              <a:rPr lang="en-US" dirty="0" smtClean="0"/>
              <a:t>Click to edit Master text styles</a:t>
            </a:r>
          </a:p>
        </p:txBody>
      </p:sp>
    </p:spTree>
    <p:extLst>
      <p:ext uri="{BB962C8B-B14F-4D97-AF65-F5344CB8AC3E}">
        <p14:creationId xmlns="" xmlns:p14="http://schemas.microsoft.com/office/powerpoint/2010/main" val="1154225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12/14/2015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6_Two Content - Basic">
    <p:spTree>
      <p:nvGrpSpPr>
        <p:cNvPr id="1" name=""/>
        <p:cNvGrpSpPr/>
        <p:nvPr/>
      </p:nvGrpSpPr>
      <p:grpSpPr>
        <a:xfrm>
          <a:off x="0" y="0"/>
          <a:ext cx="0" cy="0"/>
          <a:chOff x="0" y="0"/>
          <a:chExt cx="0" cy="0"/>
        </a:xfrm>
      </p:grpSpPr>
      <p:sp>
        <p:nvSpPr>
          <p:cNvPr id="6" name="headerline"/>
          <p:cNvSpPr>
            <a:spLocks noChangeShapeType="1"/>
          </p:cNvSpPr>
          <p:nvPr userDrawn="1"/>
        </p:nvSpPr>
        <p:spPr bwMode="auto">
          <a:xfrm>
            <a:off x="590551" y="709613"/>
            <a:ext cx="10943167" cy="0"/>
          </a:xfrm>
          <a:prstGeom prst="line">
            <a:avLst/>
          </a:prstGeom>
          <a:noFill/>
          <a:ln w="6350">
            <a:solidFill>
              <a:schemeClr val="accent1"/>
            </a:solidFill>
            <a:round/>
            <a:headEnd/>
            <a:tailEnd/>
          </a:ln>
          <a:effectLst/>
        </p:spPr>
        <p:txBody>
          <a:bodyPr/>
          <a:lstStyle/>
          <a:p>
            <a:pPr defTabSz="914400" fontAlgn="base">
              <a:spcBef>
                <a:spcPct val="0"/>
              </a:spcBef>
              <a:spcAft>
                <a:spcPct val="0"/>
              </a:spcAft>
              <a:defRPr/>
            </a:pPr>
            <a:endParaRPr lang="en-GB" sz="1800" dirty="0">
              <a:solidFill>
                <a:srgbClr val="000000"/>
              </a:solidFill>
              <a:latin typeface="Calibri" pitchFamily="34" charset="0"/>
            </a:endParaRPr>
          </a:p>
        </p:txBody>
      </p:sp>
      <p:sp>
        <p:nvSpPr>
          <p:cNvPr id="3" name="Content Placeholder 2"/>
          <p:cNvSpPr>
            <a:spLocks noGrp="1"/>
          </p:cNvSpPr>
          <p:nvPr>
            <p:ph sz="half" idx="1"/>
          </p:nvPr>
        </p:nvSpPr>
        <p:spPr>
          <a:xfrm>
            <a:off x="574460" y="1265239"/>
            <a:ext cx="5399617" cy="4873625"/>
          </a:xfrm>
        </p:spPr>
        <p:txBody>
          <a:bodyPr/>
          <a:lstStyle>
            <a:lvl1pPr marL="0" indent="0">
              <a:spcBef>
                <a:spcPts val="0"/>
              </a:spcBef>
              <a:spcAft>
                <a:spcPts val="600"/>
              </a:spcAft>
              <a:buClr>
                <a:schemeClr val="accent1"/>
              </a:buClr>
              <a:buFont typeface="Arial" pitchFamily="34" charset="0"/>
              <a:buNone/>
              <a:defRPr sz="1600">
                <a:solidFill>
                  <a:schemeClr val="bg2"/>
                </a:solidFill>
              </a:defRPr>
            </a:lvl1pPr>
            <a:lvl2pPr marL="180000" indent="-180000">
              <a:spcBef>
                <a:spcPts val="0"/>
              </a:spcBef>
              <a:spcAft>
                <a:spcPts val="300"/>
              </a:spcAft>
              <a:buClr>
                <a:schemeClr val="bg2"/>
              </a:buClr>
              <a:buFont typeface="Arial" pitchFamily="34" charset="0"/>
              <a:buChar char="•"/>
              <a:defRPr sz="1600">
                <a:solidFill>
                  <a:schemeClr val="bg2"/>
                </a:solidFill>
              </a:defRPr>
            </a:lvl2pPr>
            <a:lvl3pPr marL="180000" indent="-180000">
              <a:spcBef>
                <a:spcPts val="0"/>
              </a:spcBef>
              <a:spcAft>
                <a:spcPts val="300"/>
              </a:spcAft>
              <a:buClr>
                <a:schemeClr val="bg2"/>
              </a:buClr>
              <a:buFont typeface="Arial" pitchFamily="34" charset="0"/>
              <a:buChar char="•"/>
              <a:defRPr sz="1600">
                <a:solidFill>
                  <a:schemeClr val="bg2"/>
                </a:solidFill>
              </a:defRPr>
            </a:lvl3pPr>
            <a:lvl4pPr marL="180000" indent="-180000">
              <a:spcBef>
                <a:spcPts val="0"/>
              </a:spcBef>
              <a:spcAft>
                <a:spcPts val="300"/>
              </a:spcAft>
              <a:buClr>
                <a:schemeClr val="bg2"/>
              </a:buClr>
              <a:buFont typeface="Arial" pitchFamily="34" charset="0"/>
              <a:buChar char="•"/>
              <a:defRPr sz="1600">
                <a:solidFill>
                  <a:schemeClr val="bg2"/>
                </a:solidFill>
              </a:defRPr>
            </a:lvl4pPr>
            <a:lvl5pPr marL="180000" indent="-180000">
              <a:spcBef>
                <a:spcPts val="0"/>
              </a:spcBef>
              <a:spcAft>
                <a:spcPts val="300"/>
              </a:spcAft>
              <a:buClr>
                <a:schemeClr val="bg2"/>
              </a:buClr>
              <a:buFont typeface="Arial" pitchFamily="34" charset="0"/>
              <a:buChar char="•"/>
              <a:defRPr sz="1600">
                <a:solidFill>
                  <a:schemeClr val="bg2"/>
                </a:solidFill>
              </a:defRPr>
            </a:lvl5pPr>
            <a:lvl6pPr marL="215900" indent="-215900">
              <a:spcBef>
                <a:spcPts val="0"/>
              </a:spcBef>
              <a:spcAft>
                <a:spcPts val="600"/>
              </a:spcAft>
              <a:buClr>
                <a:schemeClr val="accent1"/>
              </a:buClr>
              <a:buFont typeface="Arial" pitchFamily="34" charset="0"/>
              <a:buChar char="•"/>
              <a:defRPr sz="1600">
                <a:solidFill>
                  <a:schemeClr val="accent1"/>
                </a:solidFill>
              </a:defRPr>
            </a:lvl6pPr>
            <a:lvl7pPr marL="215900" indent="-215900">
              <a:spcBef>
                <a:spcPts val="0"/>
              </a:spcBef>
              <a:spcAft>
                <a:spcPts val="600"/>
              </a:spcAft>
              <a:buClr>
                <a:schemeClr val="accent1"/>
              </a:buClr>
              <a:buFont typeface="Arial" pitchFamily="34" charset="0"/>
              <a:buChar char="•"/>
              <a:defRPr sz="1600">
                <a:solidFill>
                  <a:schemeClr val="accent1"/>
                </a:solidFill>
              </a:defRPr>
            </a:lvl7pPr>
            <a:lvl8pPr marL="215900" indent="-215900">
              <a:spcBef>
                <a:spcPts val="0"/>
              </a:spcBef>
              <a:spcAft>
                <a:spcPts val="600"/>
              </a:spcAft>
              <a:buClr>
                <a:schemeClr val="accent1"/>
              </a:buClr>
              <a:buFont typeface="Arial" pitchFamily="34" charset="0"/>
              <a:buChar char="•"/>
              <a:defRPr sz="1600">
                <a:solidFill>
                  <a:schemeClr val="accent1"/>
                </a:solidFill>
              </a:defRPr>
            </a:lvl8pPr>
            <a:lvl9pPr marL="215900" indent="-215900">
              <a:spcBef>
                <a:spcPts val="0"/>
              </a:spcBef>
              <a:spcAft>
                <a:spcPts val="600"/>
              </a:spcAft>
              <a:buClr>
                <a:schemeClr val="accent1"/>
              </a:buClr>
              <a:buFont typeface="Arial" pitchFamily="34" charset="0"/>
              <a:buChar char="•"/>
              <a:defRPr sz="1600">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itle 1"/>
          <p:cNvSpPr>
            <a:spLocks noGrp="1"/>
          </p:cNvSpPr>
          <p:nvPr>
            <p:ph type="title"/>
          </p:nvPr>
        </p:nvSpPr>
        <p:spPr>
          <a:xfrm>
            <a:off x="576000" y="404112"/>
            <a:ext cx="10972800" cy="307777"/>
          </a:xfrm>
          <a:prstGeom prst="rect">
            <a:avLst/>
          </a:prstGeom>
        </p:spPr>
        <p:txBody>
          <a:bodyPr>
            <a:spAutoFit/>
          </a:bodyPr>
          <a:lstStyle>
            <a:lvl1pPr>
              <a:defRPr sz="2000" b="0"/>
            </a:lvl1pPr>
          </a:lstStyle>
          <a:p>
            <a:r>
              <a:rPr lang="en-US" dirty="0" smtClean="0"/>
              <a:t>Click to edit Master title style</a:t>
            </a:r>
            <a:endParaRPr lang="en-GB" dirty="0"/>
          </a:p>
        </p:txBody>
      </p:sp>
      <p:sp>
        <p:nvSpPr>
          <p:cNvPr id="10" name="Content Placeholder 2"/>
          <p:cNvSpPr>
            <a:spLocks noGrp="1"/>
          </p:cNvSpPr>
          <p:nvPr>
            <p:ph sz="half" idx="11"/>
          </p:nvPr>
        </p:nvSpPr>
        <p:spPr>
          <a:xfrm>
            <a:off x="6250518" y="1265239"/>
            <a:ext cx="5293783" cy="4873625"/>
          </a:xfrm>
        </p:spPr>
        <p:txBody>
          <a:bodyPr/>
          <a:lstStyle>
            <a:lvl1pPr marL="0" indent="0">
              <a:spcBef>
                <a:spcPts val="0"/>
              </a:spcBef>
              <a:spcAft>
                <a:spcPts val="300"/>
              </a:spcAft>
              <a:buClr>
                <a:schemeClr val="accent1"/>
              </a:buClr>
              <a:buFont typeface="Arial" pitchFamily="34" charset="0"/>
              <a:buNone/>
              <a:defRPr sz="1600">
                <a:solidFill>
                  <a:schemeClr val="bg2"/>
                </a:solidFill>
              </a:defRPr>
            </a:lvl1pPr>
            <a:lvl2pPr marL="180000" indent="-180000">
              <a:spcBef>
                <a:spcPts val="0"/>
              </a:spcBef>
              <a:spcAft>
                <a:spcPts val="300"/>
              </a:spcAft>
              <a:buClr>
                <a:schemeClr val="bg2"/>
              </a:buClr>
              <a:buFont typeface="Arial" pitchFamily="34" charset="0"/>
              <a:buChar char="•"/>
              <a:defRPr sz="1600">
                <a:solidFill>
                  <a:schemeClr val="bg2"/>
                </a:solidFill>
              </a:defRPr>
            </a:lvl2pPr>
            <a:lvl3pPr marL="180000" indent="-180000">
              <a:spcBef>
                <a:spcPts val="0"/>
              </a:spcBef>
              <a:spcAft>
                <a:spcPts val="300"/>
              </a:spcAft>
              <a:buClr>
                <a:schemeClr val="bg2"/>
              </a:buClr>
              <a:buFont typeface="Arial" pitchFamily="34" charset="0"/>
              <a:buChar char="•"/>
              <a:defRPr sz="1600">
                <a:solidFill>
                  <a:schemeClr val="bg2"/>
                </a:solidFill>
              </a:defRPr>
            </a:lvl3pPr>
            <a:lvl4pPr marL="180000" indent="-180000">
              <a:spcBef>
                <a:spcPts val="0"/>
              </a:spcBef>
              <a:spcAft>
                <a:spcPts val="300"/>
              </a:spcAft>
              <a:buClr>
                <a:schemeClr val="bg2"/>
              </a:buClr>
              <a:buFont typeface="Arial" pitchFamily="34" charset="0"/>
              <a:buChar char="•"/>
              <a:defRPr sz="1600">
                <a:solidFill>
                  <a:schemeClr val="bg2"/>
                </a:solidFill>
              </a:defRPr>
            </a:lvl4pPr>
            <a:lvl5pPr marL="180000" indent="-180000">
              <a:spcBef>
                <a:spcPts val="0"/>
              </a:spcBef>
              <a:spcAft>
                <a:spcPts val="300"/>
              </a:spcAft>
              <a:buClr>
                <a:schemeClr val="bg2"/>
              </a:buClr>
              <a:buFont typeface="Arial" pitchFamily="34" charset="0"/>
              <a:buChar char="•"/>
              <a:defRPr sz="1600">
                <a:solidFill>
                  <a:schemeClr val="bg2"/>
                </a:solidFill>
              </a:defRPr>
            </a:lvl5pPr>
            <a:lvl6pPr marL="215900" indent="-215900">
              <a:spcBef>
                <a:spcPts val="0"/>
              </a:spcBef>
              <a:spcAft>
                <a:spcPts val="600"/>
              </a:spcAft>
              <a:buClr>
                <a:schemeClr val="accent1"/>
              </a:buClr>
              <a:buFont typeface="Arial" pitchFamily="34" charset="0"/>
              <a:buChar char="•"/>
              <a:defRPr sz="1600">
                <a:solidFill>
                  <a:schemeClr val="accent1"/>
                </a:solidFill>
              </a:defRPr>
            </a:lvl6pPr>
            <a:lvl7pPr marL="215900" indent="-215900">
              <a:spcBef>
                <a:spcPts val="0"/>
              </a:spcBef>
              <a:spcAft>
                <a:spcPts val="600"/>
              </a:spcAft>
              <a:buClr>
                <a:schemeClr val="accent1"/>
              </a:buClr>
              <a:buFont typeface="Arial" pitchFamily="34" charset="0"/>
              <a:buChar char="•"/>
              <a:defRPr sz="1600">
                <a:solidFill>
                  <a:schemeClr val="accent1"/>
                </a:solidFill>
              </a:defRPr>
            </a:lvl7pPr>
            <a:lvl8pPr marL="215900" indent="-215900">
              <a:spcBef>
                <a:spcPts val="0"/>
              </a:spcBef>
              <a:spcAft>
                <a:spcPts val="600"/>
              </a:spcAft>
              <a:buClr>
                <a:schemeClr val="accent1"/>
              </a:buClr>
              <a:buFont typeface="Arial" pitchFamily="34" charset="0"/>
              <a:buChar char="•"/>
              <a:defRPr sz="1600">
                <a:solidFill>
                  <a:schemeClr val="accent1"/>
                </a:solidFill>
              </a:defRPr>
            </a:lvl8pPr>
            <a:lvl9pPr marL="215900" indent="-215900">
              <a:spcBef>
                <a:spcPts val="0"/>
              </a:spcBef>
              <a:spcAft>
                <a:spcPts val="600"/>
              </a:spcAft>
              <a:buClr>
                <a:schemeClr val="accent1"/>
              </a:buClr>
              <a:buFont typeface="Arial" pitchFamily="34" charset="0"/>
              <a:buChar char="•"/>
              <a:defRPr sz="1600">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 Placeholder 15"/>
          <p:cNvSpPr>
            <a:spLocks noGrp="1"/>
          </p:cNvSpPr>
          <p:nvPr>
            <p:ph type="body" sz="quarter" idx="14"/>
          </p:nvPr>
        </p:nvSpPr>
        <p:spPr>
          <a:xfrm>
            <a:off x="581387" y="743538"/>
            <a:ext cx="10967412" cy="197642"/>
          </a:xfrm>
        </p:spPr>
        <p:txBody>
          <a:bodyPr anchor="ctr">
            <a:noAutofit/>
          </a:bodyPr>
          <a:lstStyle>
            <a:lvl1pPr marL="0" indent="0" algn="l" defTabSz="711200" rtl="0" fontAlgn="base">
              <a:lnSpc>
                <a:spcPct val="90000"/>
              </a:lnSpc>
              <a:spcBef>
                <a:spcPct val="0"/>
              </a:spcBef>
              <a:spcAft>
                <a:spcPts val="0"/>
              </a:spcAft>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None/>
              <a:defRPr lang="en-AU" sz="1600" kern="1200" dirty="0">
                <a:solidFill>
                  <a:srgbClr val="003D79"/>
                </a:solidFill>
                <a:latin typeface="Calibri" pitchFamily="34" charset="0"/>
                <a:ea typeface="+mn-ea"/>
                <a:cs typeface="+mn-cs"/>
              </a:defRPr>
            </a:lvl5pPr>
          </a:lstStyle>
          <a:p>
            <a:pPr lvl="0"/>
            <a:r>
              <a:rPr lang="en-US" dirty="0" smtClean="0"/>
              <a:t>Click to edit Master text styles</a:t>
            </a:r>
          </a:p>
        </p:txBody>
      </p:sp>
    </p:spTree>
    <p:extLst>
      <p:ext uri="{BB962C8B-B14F-4D97-AF65-F5344CB8AC3E}">
        <p14:creationId xmlns="" xmlns:p14="http://schemas.microsoft.com/office/powerpoint/2010/main" val="286949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7_Two Content - Basic">
    <p:spTree>
      <p:nvGrpSpPr>
        <p:cNvPr id="1" name=""/>
        <p:cNvGrpSpPr/>
        <p:nvPr/>
      </p:nvGrpSpPr>
      <p:grpSpPr>
        <a:xfrm>
          <a:off x="0" y="0"/>
          <a:ext cx="0" cy="0"/>
          <a:chOff x="0" y="0"/>
          <a:chExt cx="0" cy="0"/>
        </a:xfrm>
      </p:grpSpPr>
      <p:sp>
        <p:nvSpPr>
          <p:cNvPr id="6" name="headerline"/>
          <p:cNvSpPr>
            <a:spLocks noChangeShapeType="1"/>
          </p:cNvSpPr>
          <p:nvPr userDrawn="1"/>
        </p:nvSpPr>
        <p:spPr bwMode="auto">
          <a:xfrm>
            <a:off x="590551" y="709613"/>
            <a:ext cx="10943167" cy="0"/>
          </a:xfrm>
          <a:prstGeom prst="line">
            <a:avLst/>
          </a:prstGeom>
          <a:noFill/>
          <a:ln w="6350">
            <a:solidFill>
              <a:schemeClr val="accent1"/>
            </a:solidFill>
            <a:round/>
            <a:headEnd/>
            <a:tailEnd/>
          </a:ln>
          <a:effectLst/>
        </p:spPr>
        <p:txBody>
          <a:bodyPr/>
          <a:lstStyle/>
          <a:p>
            <a:pPr defTabSz="914400" fontAlgn="base">
              <a:spcBef>
                <a:spcPct val="0"/>
              </a:spcBef>
              <a:spcAft>
                <a:spcPct val="0"/>
              </a:spcAft>
              <a:defRPr/>
            </a:pPr>
            <a:endParaRPr lang="en-GB" sz="1800" dirty="0">
              <a:solidFill>
                <a:srgbClr val="000000"/>
              </a:solidFill>
              <a:latin typeface="Calibri" pitchFamily="34" charset="0"/>
            </a:endParaRPr>
          </a:p>
        </p:txBody>
      </p:sp>
      <p:sp>
        <p:nvSpPr>
          <p:cNvPr id="3" name="Content Placeholder 2"/>
          <p:cNvSpPr>
            <a:spLocks noGrp="1"/>
          </p:cNvSpPr>
          <p:nvPr>
            <p:ph sz="half" idx="1"/>
          </p:nvPr>
        </p:nvSpPr>
        <p:spPr>
          <a:xfrm>
            <a:off x="574460" y="1265239"/>
            <a:ext cx="5399617" cy="4873625"/>
          </a:xfrm>
        </p:spPr>
        <p:txBody>
          <a:bodyPr/>
          <a:lstStyle>
            <a:lvl1pPr marL="0" indent="0">
              <a:spcBef>
                <a:spcPts val="0"/>
              </a:spcBef>
              <a:spcAft>
                <a:spcPts val="600"/>
              </a:spcAft>
              <a:buClr>
                <a:schemeClr val="accent1"/>
              </a:buClr>
              <a:buFont typeface="Arial" pitchFamily="34" charset="0"/>
              <a:buNone/>
              <a:defRPr sz="1600">
                <a:solidFill>
                  <a:schemeClr val="bg2"/>
                </a:solidFill>
              </a:defRPr>
            </a:lvl1pPr>
            <a:lvl2pPr marL="180000" indent="-180000">
              <a:spcBef>
                <a:spcPts val="0"/>
              </a:spcBef>
              <a:spcAft>
                <a:spcPts val="300"/>
              </a:spcAft>
              <a:buClr>
                <a:schemeClr val="bg2"/>
              </a:buClr>
              <a:buFont typeface="Arial" pitchFamily="34" charset="0"/>
              <a:buChar char="•"/>
              <a:defRPr sz="1600">
                <a:solidFill>
                  <a:schemeClr val="bg2"/>
                </a:solidFill>
              </a:defRPr>
            </a:lvl2pPr>
            <a:lvl3pPr marL="180000" indent="-180000">
              <a:spcBef>
                <a:spcPts val="0"/>
              </a:spcBef>
              <a:spcAft>
                <a:spcPts val="300"/>
              </a:spcAft>
              <a:buClr>
                <a:schemeClr val="bg2"/>
              </a:buClr>
              <a:buFont typeface="Arial" pitchFamily="34" charset="0"/>
              <a:buChar char="•"/>
              <a:defRPr sz="1600">
                <a:solidFill>
                  <a:schemeClr val="bg2"/>
                </a:solidFill>
              </a:defRPr>
            </a:lvl3pPr>
            <a:lvl4pPr marL="180000" indent="-180000">
              <a:spcBef>
                <a:spcPts val="0"/>
              </a:spcBef>
              <a:spcAft>
                <a:spcPts val="300"/>
              </a:spcAft>
              <a:buClr>
                <a:schemeClr val="bg2"/>
              </a:buClr>
              <a:buFont typeface="Arial" pitchFamily="34" charset="0"/>
              <a:buChar char="•"/>
              <a:defRPr sz="1600">
                <a:solidFill>
                  <a:schemeClr val="bg2"/>
                </a:solidFill>
              </a:defRPr>
            </a:lvl4pPr>
            <a:lvl5pPr marL="180000" indent="-180000">
              <a:spcBef>
                <a:spcPts val="0"/>
              </a:spcBef>
              <a:spcAft>
                <a:spcPts val="300"/>
              </a:spcAft>
              <a:buClr>
                <a:schemeClr val="bg2"/>
              </a:buClr>
              <a:buFont typeface="Arial" pitchFamily="34" charset="0"/>
              <a:buChar char="•"/>
              <a:defRPr sz="1600">
                <a:solidFill>
                  <a:schemeClr val="bg2"/>
                </a:solidFill>
              </a:defRPr>
            </a:lvl5pPr>
            <a:lvl6pPr marL="215900" indent="-215900">
              <a:spcBef>
                <a:spcPts val="0"/>
              </a:spcBef>
              <a:spcAft>
                <a:spcPts val="600"/>
              </a:spcAft>
              <a:buClr>
                <a:schemeClr val="accent1"/>
              </a:buClr>
              <a:buFont typeface="Arial" pitchFamily="34" charset="0"/>
              <a:buChar char="•"/>
              <a:defRPr sz="1600">
                <a:solidFill>
                  <a:schemeClr val="accent1"/>
                </a:solidFill>
              </a:defRPr>
            </a:lvl6pPr>
            <a:lvl7pPr marL="215900" indent="-215900">
              <a:spcBef>
                <a:spcPts val="0"/>
              </a:spcBef>
              <a:spcAft>
                <a:spcPts val="600"/>
              </a:spcAft>
              <a:buClr>
                <a:schemeClr val="accent1"/>
              </a:buClr>
              <a:buFont typeface="Arial" pitchFamily="34" charset="0"/>
              <a:buChar char="•"/>
              <a:defRPr sz="1600">
                <a:solidFill>
                  <a:schemeClr val="accent1"/>
                </a:solidFill>
              </a:defRPr>
            </a:lvl7pPr>
            <a:lvl8pPr marL="215900" indent="-215900">
              <a:spcBef>
                <a:spcPts val="0"/>
              </a:spcBef>
              <a:spcAft>
                <a:spcPts val="600"/>
              </a:spcAft>
              <a:buClr>
                <a:schemeClr val="accent1"/>
              </a:buClr>
              <a:buFont typeface="Arial" pitchFamily="34" charset="0"/>
              <a:buChar char="•"/>
              <a:defRPr sz="1600">
                <a:solidFill>
                  <a:schemeClr val="accent1"/>
                </a:solidFill>
              </a:defRPr>
            </a:lvl8pPr>
            <a:lvl9pPr marL="215900" indent="-215900">
              <a:spcBef>
                <a:spcPts val="0"/>
              </a:spcBef>
              <a:spcAft>
                <a:spcPts val="600"/>
              </a:spcAft>
              <a:buClr>
                <a:schemeClr val="accent1"/>
              </a:buClr>
              <a:buFont typeface="Arial" pitchFamily="34" charset="0"/>
              <a:buChar char="•"/>
              <a:defRPr sz="1600">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itle 1"/>
          <p:cNvSpPr>
            <a:spLocks noGrp="1"/>
          </p:cNvSpPr>
          <p:nvPr>
            <p:ph type="title"/>
          </p:nvPr>
        </p:nvSpPr>
        <p:spPr>
          <a:xfrm>
            <a:off x="576000" y="404112"/>
            <a:ext cx="10972800" cy="307777"/>
          </a:xfrm>
          <a:prstGeom prst="rect">
            <a:avLst/>
          </a:prstGeom>
        </p:spPr>
        <p:txBody>
          <a:bodyPr>
            <a:spAutoFit/>
          </a:bodyPr>
          <a:lstStyle>
            <a:lvl1pPr>
              <a:defRPr sz="2000" b="0"/>
            </a:lvl1pPr>
          </a:lstStyle>
          <a:p>
            <a:r>
              <a:rPr lang="en-US" dirty="0" smtClean="0"/>
              <a:t>Click to edit Master title style</a:t>
            </a:r>
            <a:endParaRPr lang="en-GB" dirty="0"/>
          </a:p>
        </p:txBody>
      </p:sp>
      <p:sp>
        <p:nvSpPr>
          <p:cNvPr id="10" name="Content Placeholder 2"/>
          <p:cNvSpPr>
            <a:spLocks noGrp="1"/>
          </p:cNvSpPr>
          <p:nvPr>
            <p:ph sz="half" idx="11"/>
          </p:nvPr>
        </p:nvSpPr>
        <p:spPr>
          <a:xfrm>
            <a:off x="6250518" y="1265239"/>
            <a:ext cx="5293783" cy="4873625"/>
          </a:xfrm>
        </p:spPr>
        <p:txBody>
          <a:bodyPr/>
          <a:lstStyle>
            <a:lvl1pPr marL="0" indent="0">
              <a:spcBef>
                <a:spcPts val="0"/>
              </a:spcBef>
              <a:spcAft>
                <a:spcPts val="300"/>
              </a:spcAft>
              <a:buClr>
                <a:schemeClr val="accent1"/>
              </a:buClr>
              <a:buFont typeface="Arial" pitchFamily="34" charset="0"/>
              <a:buNone/>
              <a:defRPr sz="1600">
                <a:solidFill>
                  <a:schemeClr val="bg2"/>
                </a:solidFill>
              </a:defRPr>
            </a:lvl1pPr>
            <a:lvl2pPr marL="180000" indent="-180000">
              <a:spcBef>
                <a:spcPts val="0"/>
              </a:spcBef>
              <a:spcAft>
                <a:spcPts val="300"/>
              </a:spcAft>
              <a:buClr>
                <a:schemeClr val="bg2"/>
              </a:buClr>
              <a:buFont typeface="Arial" pitchFamily="34" charset="0"/>
              <a:buChar char="•"/>
              <a:defRPr sz="1600">
                <a:solidFill>
                  <a:schemeClr val="bg2"/>
                </a:solidFill>
              </a:defRPr>
            </a:lvl2pPr>
            <a:lvl3pPr marL="180000" indent="-180000">
              <a:spcBef>
                <a:spcPts val="0"/>
              </a:spcBef>
              <a:spcAft>
                <a:spcPts val="300"/>
              </a:spcAft>
              <a:buClr>
                <a:schemeClr val="bg2"/>
              </a:buClr>
              <a:buFont typeface="Arial" pitchFamily="34" charset="0"/>
              <a:buChar char="•"/>
              <a:defRPr sz="1600">
                <a:solidFill>
                  <a:schemeClr val="bg2"/>
                </a:solidFill>
              </a:defRPr>
            </a:lvl3pPr>
            <a:lvl4pPr marL="180000" indent="-180000">
              <a:spcBef>
                <a:spcPts val="0"/>
              </a:spcBef>
              <a:spcAft>
                <a:spcPts val="300"/>
              </a:spcAft>
              <a:buClr>
                <a:schemeClr val="bg2"/>
              </a:buClr>
              <a:buFont typeface="Arial" pitchFamily="34" charset="0"/>
              <a:buChar char="•"/>
              <a:defRPr sz="1600">
                <a:solidFill>
                  <a:schemeClr val="bg2"/>
                </a:solidFill>
              </a:defRPr>
            </a:lvl4pPr>
            <a:lvl5pPr marL="180000" indent="-180000">
              <a:spcBef>
                <a:spcPts val="0"/>
              </a:spcBef>
              <a:spcAft>
                <a:spcPts val="300"/>
              </a:spcAft>
              <a:buClr>
                <a:schemeClr val="bg2"/>
              </a:buClr>
              <a:buFont typeface="Arial" pitchFamily="34" charset="0"/>
              <a:buChar char="•"/>
              <a:defRPr sz="1600">
                <a:solidFill>
                  <a:schemeClr val="bg2"/>
                </a:solidFill>
              </a:defRPr>
            </a:lvl5pPr>
            <a:lvl6pPr marL="215900" indent="-215900">
              <a:spcBef>
                <a:spcPts val="0"/>
              </a:spcBef>
              <a:spcAft>
                <a:spcPts val="600"/>
              </a:spcAft>
              <a:buClr>
                <a:schemeClr val="accent1"/>
              </a:buClr>
              <a:buFont typeface="Arial" pitchFamily="34" charset="0"/>
              <a:buChar char="•"/>
              <a:defRPr sz="1600">
                <a:solidFill>
                  <a:schemeClr val="accent1"/>
                </a:solidFill>
              </a:defRPr>
            </a:lvl6pPr>
            <a:lvl7pPr marL="215900" indent="-215900">
              <a:spcBef>
                <a:spcPts val="0"/>
              </a:spcBef>
              <a:spcAft>
                <a:spcPts val="600"/>
              </a:spcAft>
              <a:buClr>
                <a:schemeClr val="accent1"/>
              </a:buClr>
              <a:buFont typeface="Arial" pitchFamily="34" charset="0"/>
              <a:buChar char="•"/>
              <a:defRPr sz="1600">
                <a:solidFill>
                  <a:schemeClr val="accent1"/>
                </a:solidFill>
              </a:defRPr>
            </a:lvl7pPr>
            <a:lvl8pPr marL="215900" indent="-215900">
              <a:spcBef>
                <a:spcPts val="0"/>
              </a:spcBef>
              <a:spcAft>
                <a:spcPts val="600"/>
              </a:spcAft>
              <a:buClr>
                <a:schemeClr val="accent1"/>
              </a:buClr>
              <a:buFont typeface="Arial" pitchFamily="34" charset="0"/>
              <a:buChar char="•"/>
              <a:defRPr sz="1600">
                <a:solidFill>
                  <a:schemeClr val="accent1"/>
                </a:solidFill>
              </a:defRPr>
            </a:lvl8pPr>
            <a:lvl9pPr marL="215900" indent="-215900">
              <a:spcBef>
                <a:spcPts val="0"/>
              </a:spcBef>
              <a:spcAft>
                <a:spcPts val="600"/>
              </a:spcAft>
              <a:buClr>
                <a:schemeClr val="accent1"/>
              </a:buClr>
              <a:buFont typeface="Arial" pitchFamily="34" charset="0"/>
              <a:buChar char="•"/>
              <a:defRPr sz="1600">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 Placeholder 15"/>
          <p:cNvSpPr>
            <a:spLocks noGrp="1"/>
          </p:cNvSpPr>
          <p:nvPr>
            <p:ph type="body" sz="quarter" idx="14"/>
          </p:nvPr>
        </p:nvSpPr>
        <p:spPr>
          <a:xfrm>
            <a:off x="581387" y="743538"/>
            <a:ext cx="10967412" cy="197642"/>
          </a:xfrm>
        </p:spPr>
        <p:txBody>
          <a:bodyPr anchor="ctr">
            <a:noAutofit/>
          </a:bodyPr>
          <a:lstStyle>
            <a:lvl1pPr marL="0" indent="0" algn="l" defTabSz="711200" rtl="0" fontAlgn="base">
              <a:lnSpc>
                <a:spcPct val="90000"/>
              </a:lnSpc>
              <a:spcBef>
                <a:spcPct val="0"/>
              </a:spcBef>
              <a:spcAft>
                <a:spcPts val="0"/>
              </a:spcAft>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None/>
              <a:defRPr lang="en-AU" sz="1600" kern="1200" dirty="0">
                <a:solidFill>
                  <a:srgbClr val="003D79"/>
                </a:solidFill>
                <a:latin typeface="Calibri" pitchFamily="34" charset="0"/>
                <a:ea typeface="+mn-ea"/>
                <a:cs typeface="+mn-cs"/>
              </a:defRPr>
            </a:lvl5pPr>
          </a:lstStyle>
          <a:p>
            <a:pPr lvl="0"/>
            <a:r>
              <a:rPr lang="en-US" dirty="0" smtClean="0"/>
              <a:t>Click to edit Master text styles</a:t>
            </a:r>
          </a:p>
        </p:txBody>
      </p:sp>
    </p:spTree>
    <p:extLst>
      <p:ext uri="{BB962C8B-B14F-4D97-AF65-F5344CB8AC3E}">
        <p14:creationId xmlns="" xmlns:p14="http://schemas.microsoft.com/office/powerpoint/2010/main" val="1309432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8_Two Content - Basic">
    <p:spTree>
      <p:nvGrpSpPr>
        <p:cNvPr id="1" name=""/>
        <p:cNvGrpSpPr/>
        <p:nvPr/>
      </p:nvGrpSpPr>
      <p:grpSpPr>
        <a:xfrm>
          <a:off x="0" y="0"/>
          <a:ext cx="0" cy="0"/>
          <a:chOff x="0" y="0"/>
          <a:chExt cx="0" cy="0"/>
        </a:xfrm>
      </p:grpSpPr>
      <p:sp>
        <p:nvSpPr>
          <p:cNvPr id="6" name="headerline"/>
          <p:cNvSpPr>
            <a:spLocks noChangeShapeType="1"/>
          </p:cNvSpPr>
          <p:nvPr userDrawn="1"/>
        </p:nvSpPr>
        <p:spPr bwMode="auto">
          <a:xfrm>
            <a:off x="590551" y="709613"/>
            <a:ext cx="10943167" cy="0"/>
          </a:xfrm>
          <a:prstGeom prst="line">
            <a:avLst/>
          </a:prstGeom>
          <a:noFill/>
          <a:ln w="6350">
            <a:solidFill>
              <a:schemeClr val="accent1"/>
            </a:solidFill>
            <a:round/>
            <a:headEnd/>
            <a:tailEnd/>
          </a:ln>
          <a:effectLst/>
        </p:spPr>
        <p:txBody>
          <a:bodyPr/>
          <a:lstStyle/>
          <a:p>
            <a:pPr defTabSz="914400" fontAlgn="base">
              <a:spcBef>
                <a:spcPct val="0"/>
              </a:spcBef>
              <a:spcAft>
                <a:spcPct val="0"/>
              </a:spcAft>
              <a:defRPr/>
            </a:pPr>
            <a:endParaRPr lang="en-GB" sz="1800" dirty="0">
              <a:solidFill>
                <a:srgbClr val="000000"/>
              </a:solidFill>
              <a:latin typeface="Calibri" pitchFamily="34" charset="0"/>
            </a:endParaRPr>
          </a:p>
        </p:txBody>
      </p:sp>
      <p:sp>
        <p:nvSpPr>
          <p:cNvPr id="3" name="Content Placeholder 2"/>
          <p:cNvSpPr>
            <a:spLocks noGrp="1"/>
          </p:cNvSpPr>
          <p:nvPr>
            <p:ph sz="half" idx="1"/>
          </p:nvPr>
        </p:nvSpPr>
        <p:spPr>
          <a:xfrm>
            <a:off x="574460" y="1265239"/>
            <a:ext cx="5399617" cy="4873625"/>
          </a:xfrm>
        </p:spPr>
        <p:txBody>
          <a:bodyPr/>
          <a:lstStyle>
            <a:lvl1pPr marL="0" indent="0">
              <a:spcBef>
                <a:spcPts val="0"/>
              </a:spcBef>
              <a:spcAft>
                <a:spcPts val="600"/>
              </a:spcAft>
              <a:buClr>
                <a:schemeClr val="accent1"/>
              </a:buClr>
              <a:buFont typeface="Arial" pitchFamily="34" charset="0"/>
              <a:buNone/>
              <a:defRPr sz="1600">
                <a:solidFill>
                  <a:schemeClr val="bg2"/>
                </a:solidFill>
              </a:defRPr>
            </a:lvl1pPr>
            <a:lvl2pPr marL="180000" indent="-180000">
              <a:spcBef>
                <a:spcPts val="0"/>
              </a:spcBef>
              <a:spcAft>
                <a:spcPts val="300"/>
              </a:spcAft>
              <a:buClr>
                <a:schemeClr val="bg2"/>
              </a:buClr>
              <a:buFont typeface="Arial" pitchFamily="34" charset="0"/>
              <a:buChar char="•"/>
              <a:defRPr sz="1600">
                <a:solidFill>
                  <a:schemeClr val="bg2"/>
                </a:solidFill>
              </a:defRPr>
            </a:lvl2pPr>
            <a:lvl3pPr marL="180000" indent="-180000">
              <a:spcBef>
                <a:spcPts val="0"/>
              </a:spcBef>
              <a:spcAft>
                <a:spcPts val="300"/>
              </a:spcAft>
              <a:buClr>
                <a:schemeClr val="bg2"/>
              </a:buClr>
              <a:buFont typeface="Arial" pitchFamily="34" charset="0"/>
              <a:buChar char="•"/>
              <a:defRPr sz="1600">
                <a:solidFill>
                  <a:schemeClr val="bg2"/>
                </a:solidFill>
              </a:defRPr>
            </a:lvl3pPr>
            <a:lvl4pPr marL="180000" indent="-180000">
              <a:spcBef>
                <a:spcPts val="0"/>
              </a:spcBef>
              <a:spcAft>
                <a:spcPts val="300"/>
              </a:spcAft>
              <a:buClr>
                <a:schemeClr val="bg2"/>
              </a:buClr>
              <a:buFont typeface="Arial" pitchFamily="34" charset="0"/>
              <a:buChar char="•"/>
              <a:defRPr sz="1600">
                <a:solidFill>
                  <a:schemeClr val="bg2"/>
                </a:solidFill>
              </a:defRPr>
            </a:lvl4pPr>
            <a:lvl5pPr marL="180000" indent="-180000">
              <a:spcBef>
                <a:spcPts val="0"/>
              </a:spcBef>
              <a:spcAft>
                <a:spcPts val="300"/>
              </a:spcAft>
              <a:buClr>
                <a:schemeClr val="bg2"/>
              </a:buClr>
              <a:buFont typeface="Arial" pitchFamily="34" charset="0"/>
              <a:buChar char="•"/>
              <a:defRPr sz="1600">
                <a:solidFill>
                  <a:schemeClr val="bg2"/>
                </a:solidFill>
              </a:defRPr>
            </a:lvl5pPr>
            <a:lvl6pPr marL="215900" indent="-215900">
              <a:spcBef>
                <a:spcPts val="0"/>
              </a:spcBef>
              <a:spcAft>
                <a:spcPts val="600"/>
              </a:spcAft>
              <a:buClr>
                <a:schemeClr val="accent1"/>
              </a:buClr>
              <a:buFont typeface="Arial" pitchFamily="34" charset="0"/>
              <a:buChar char="•"/>
              <a:defRPr sz="1600">
                <a:solidFill>
                  <a:schemeClr val="accent1"/>
                </a:solidFill>
              </a:defRPr>
            </a:lvl6pPr>
            <a:lvl7pPr marL="215900" indent="-215900">
              <a:spcBef>
                <a:spcPts val="0"/>
              </a:spcBef>
              <a:spcAft>
                <a:spcPts val="600"/>
              </a:spcAft>
              <a:buClr>
                <a:schemeClr val="accent1"/>
              </a:buClr>
              <a:buFont typeface="Arial" pitchFamily="34" charset="0"/>
              <a:buChar char="•"/>
              <a:defRPr sz="1600">
                <a:solidFill>
                  <a:schemeClr val="accent1"/>
                </a:solidFill>
              </a:defRPr>
            </a:lvl7pPr>
            <a:lvl8pPr marL="215900" indent="-215900">
              <a:spcBef>
                <a:spcPts val="0"/>
              </a:spcBef>
              <a:spcAft>
                <a:spcPts val="600"/>
              </a:spcAft>
              <a:buClr>
                <a:schemeClr val="accent1"/>
              </a:buClr>
              <a:buFont typeface="Arial" pitchFamily="34" charset="0"/>
              <a:buChar char="•"/>
              <a:defRPr sz="1600">
                <a:solidFill>
                  <a:schemeClr val="accent1"/>
                </a:solidFill>
              </a:defRPr>
            </a:lvl8pPr>
            <a:lvl9pPr marL="215900" indent="-215900">
              <a:spcBef>
                <a:spcPts val="0"/>
              </a:spcBef>
              <a:spcAft>
                <a:spcPts val="600"/>
              </a:spcAft>
              <a:buClr>
                <a:schemeClr val="accent1"/>
              </a:buClr>
              <a:buFont typeface="Arial" pitchFamily="34" charset="0"/>
              <a:buChar char="•"/>
              <a:defRPr sz="1600">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itle 1"/>
          <p:cNvSpPr>
            <a:spLocks noGrp="1"/>
          </p:cNvSpPr>
          <p:nvPr>
            <p:ph type="title"/>
          </p:nvPr>
        </p:nvSpPr>
        <p:spPr>
          <a:xfrm>
            <a:off x="576000" y="404112"/>
            <a:ext cx="10972800" cy="307777"/>
          </a:xfrm>
          <a:prstGeom prst="rect">
            <a:avLst/>
          </a:prstGeom>
        </p:spPr>
        <p:txBody>
          <a:bodyPr>
            <a:spAutoFit/>
          </a:bodyPr>
          <a:lstStyle>
            <a:lvl1pPr>
              <a:defRPr sz="2000" b="0"/>
            </a:lvl1pPr>
          </a:lstStyle>
          <a:p>
            <a:r>
              <a:rPr lang="en-US" dirty="0" smtClean="0"/>
              <a:t>Click to edit Master title style</a:t>
            </a:r>
            <a:endParaRPr lang="en-GB" dirty="0"/>
          </a:p>
        </p:txBody>
      </p:sp>
      <p:sp>
        <p:nvSpPr>
          <p:cNvPr id="10" name="Content Placeholder 2"/>
          <p:cNvSpPr>
            <a:spLocks noGrp="1"/>
          </p:cNvSpPr>
          <p:nvPr>
            <p:ph sz="half" idx="11"/>
          </p:nvPr>
        </p:nvSpPr>
        <p:spPr>
          <a:xfrm>
            <a:off x="6250518" y="1265239"/>
            <a:ext cx="5293783" cy="4873625"/>
          </a:xfrm>
        </p:spPr>
        <p:txBody>
          <a:bodyPr/>
          <a:lstStyle>
            <a:lvl1pPr marL="0" indent="0">
              <a:spcBef>
                <a:spcPts val="0"/>
              </a:spcBef>
              <a:spcAft>
                <a:spcPts val="300"/>
              </a:spcAft>
              <a:buClr>
                <a:schemeClr val="accent1"/>
              </a:buClr>
              <a:buFont typeface="Arial" pitchFamily="34" charset="0"/>
              <a:buNone/>
              <a:defRPr sz="1600">
                <a:solidFill>
                  <a:schemeClr val="bg2"/>
                </a:solidFill>
              </a:defRPr>
            </a:lvl1pPr>
            <a:lvl2pPr marL="180000" indent="-180000">
              <a:spcBef>
                <a:spcPts val="0"/>
              </a:spcBef>
              <a:spcAft>
                <a:spcPts val="300"/>
              </a:spcAft>
              <a:buClr>
                <a:schemeClr val="bg2"/>
              </a:buClr>
              <a:buFont typeface="Arial" pitchFamily="34" charset="0"/>
              <a:buChar char="•"/>
              <a:defRPr sz="1600">
                <a:solidFill>
                  <a:schemeClr val="bg2"/>
                </a:solidFill>
              </a:defRPr>
            </a:lvl2pPr>
            <a:lvl3pPr marL="180000" indent="-180000">
              <a:spcBef>
                <a:spcPts val="0"/>
              </a:spcBef>
              <a:spcAft>
                <a:spcPts val="300"/>
              </a:spcAft>
              <a:buClr>
                <a:schemeClr val="bg2"/>
              </a:buClr>
              <a:buFont typeface="Arial" pitchFamily="34" charset="0"/>
              <a:buChar char="•"/>
              <a:defRPr sz="1600">
                <a:solidFill>
                  <a:schemeClr val="bg2"/>
                </a:solidFill>
              </a:defRPr>
            </a:lvl3pPr>
            <a:lvl4pPr marL="180000" indent="-180000">
              <a:spcBef>
                <a:spcPts val="0"/>
              </a:spcBef>
              <a:spcAft>
                <a:spcPts val="300"/>
              </a:spcAft>
              <a:buClr>
                <a:schemeClr val="bg2"/>
              </a:buClr>
              <a:buFont typeface="Arial" pitchFamily="34" charset="0"/>
              <a:buChar char="•"/>
              <a:defRPr sz="1600">
                <a:solidFill>
                  <a:schemeClr val="bg2"/>
                </a:solidFill>
              </a:defRPr>
            </a:lvl4pPr>
            <a:lvl5pPr marL="180000" indent="-180000">
              <a:spcBef>
                <a:spcPts val="0"/>
              </a:spcBef>
              <a:spcAft>
                <a:spcPts val="300"/>
              </a:spcAft>
              <a:buClr>
                <a:schemeClr val="bg2"/>
              </a:buClr>
              <a:buFont typeface="Arial" pitchFamily="34" charset="0"/>
              <a:buChar char="•"/>
              <a:defRPr sz="1600">
                <a:solidFill>
                  <a:schemeClr val="bg2"/>
                </a:solidFill>
              </a:defRPr>
            </a:lvl5pPr>
            <a:lvl6pPr marL="215900" indent="-215900">
              <a:spcBef>
                <a:spcPts val="0"/>
              </a:spcBef>
              <a:spcAft>
                <a:spcPts val="600"/>
              </a:spcAft>
              <a:buClr>
                <a:schemeClr val="accent1"/>
              </a:buClr>
              <a:buFont typeface="Arial" pitchFamily="34" charset="0"/>
              <a:buChar char="•"/>
              <a:defRPr sz="1600">
                <a:solidFill>
                  <a:schemeClr val="accent1"/>
                </a:solidFill>
              </a:defRPr>
            </a:lvl6pPr>
            <a:lvl7pPr marL="215900" indent="-215900">
              <a:spcBef>
                <a:spcPts val="0"/>
              </a:spcBef>
              <a:spcAft>
                <a:spcPts val="600"/>
              </a:spcAft>
              <a:buClr>
                <a:schemeClr val="accent1"/>
              </a:buClr>
              <a:buFont typeface="Arial" pitchFamily="34" charset="0"/>
              <a:buChar char="•"/>
              <a:defRPr sz="1600">
                <a:solidFill>
                  <a:schemeClr val="accent1"/>
                </a:solidFill>
              </a:defRPr>
            </a:lvl7pPr>
            <a:lvl8pPr marL="215900" indent="-215900">
              <a:spcBef>
                <a:spcPts val="0"/>
              </a:spcBef>
              <a:spcAft>
                <a:spcPts val="600"/>
              </a:spcAft>
              <a:buClr>
                <a:schemeClr val="accent1"/>
              </a:buClr>
              <a:buFont typeface="Arial" pitchFamily="34" charset="0"/>
              <a:buChar char="•"/>
              <a:defRPr sz="1600">
                <a:solidFill>
                  <a:schemeClr val="accent1"/>
                </a:solidFill>
              </a:defRPr>
            </a:lvl8pPr>
            <a:lvl9pPr marL="215900" indent="-215900">
              <a:spcBef>
                <a:spcPts val="0"/>
              </a:spcBef>
              <a:spcAft>
                <a:spcPts val="600"/>
              </a:spcAft>
              <a:buClr>
                <a:schemeClr val="accent1"/>
              </a:buClr>
              <a:buFont typeface="Arial" pitchFamily="34" charset="0"/>
              <a:buChar char="•"/>
              <a:defRPr sz="1600">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 Placeholder 15"/>
          <p:cNvSpPr>
            <a:spLocks noGrp="1"/>
          </p:cNvSpPr>
          <p:nvPr>
            <p:ph type="body" sz="quarter" idx="14"/>
          </p:nvPr>
        </p:nvSpPr>
        <p:spPr>
          <a:xfrm>
            <a:off x="581387" y="743538"/>
            <a:ext cx="10967412" cy="197642"/>
          </a:xfrm>
        </p:spPr>
        <p:txBody>
          <a:bodyPr anchor="ctr">
            <a:noAutofit/>
          </a:bodyPr>
          <a:lstStyle>
            <a:lvl1pPr marL="0" indent="0" algn="l" defTabSz="711200" rtl="0" fontAlgn="base">
              <a:lnSpc>
                <a:spcPct val="90000"/>
              </a:lnSpc>
              <a:spcBef>
                <a:spcPct val="0"/>
              </a:spcBef>
              <a:spcAft>
                <a:spcPts val="0"/>
              </a:spcAft>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None/>
              <a:defRPr lang="en-AU" sz="1600" kern="1200" dirty="0">
                <a:solidFill>
                  <a:srgbClr val="003D79"/>
                </a:solidFill>
                <a:latin typeface="Calibri" pitchFamily="34" charset="0"/>
                <a:ea typeface="+mn-ea"/>
                <a:cs typeface="+mn-cs"/>
              </a:defRPr>
            </a:lvl5pPr>
          </a:lstStyle>
          <a:p>
            <a:pPr lvl="0"/>
            <a:r>
              <a:rPr lang="en-US" dirty="0" smtClean="0"/>
              <a:t>Click to edit Master text styles</a:t>
            </a:r>
          </a:p>
        </p:txBody>
      </p:sp>
    </p:spTree>
    <p:extLst>
      <p:ext uri="{BB962C8B-B14F-4D97-AF65-F5344CB8AC3E}">
        <p14:creationId xmlns="" xmlns:p14="http://schemas.microsoft.com/office/powerpoint/2010/main" val="33365444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9_Two Content - Basic">
    <p:spTree>
      <p:nvGrpSpPr>
        <p:cNvPr id="1" name=""/>
        <p:cNvGrpSpPr/>
        <p:nvPr/>
      </p:nvGrpSpPr>
      <p:grpSpPr>
        <a:xfrm>
          <a:off x="0" y="0"/>
          <a:ext cx="0" cy="0"/>
          <a:chOff x="0" y="0"/>
          <a:chExt cx="0" cy="0"/>
        </a:xfrm>
      </p:grpSpPr>
      <p:sp>
        <p:nvSpPr>
          <p:cNvPr id="6" name="headerline"/>
          <p:cNvSpPr>
            <a:spLocks noChangeShapeType="1"/>
          </p:cNvSpPr>
          <p:nvPr userDrawn="1"/>
        </p:nvSpPr>
        <p:spPr bwMode="auto">
          <a:xfrm>
            <a:off x="590551" y="709613"/>
            <a:ext cx="10943167" cy="0"/>
          </a:xfrm>
          <a:prstGeom prst="line">
            <a:avLst/>
          </a:prstGeom>
          <a:noFill/>
          <a:ln w="6350">
            <a:solidFill>
              <a:schemeClr val="accent1"/>
            </a:solidFill>
            <a:round/>
            <a:headEnd/>
            <a:tailEnd/>
          </a:ln>
          <a:effectLst/>
        </p:spPr>
        <p:txBody>
          <a:bodyPr/>
          <a:lstStyle/>
          <a:p>
            <a:pPr defTabSz="914400" fontAlgn="base">
              <a:spcBef>
                <a:spcPct val="0"/>
              </a:spcBef>
              <a:spcAft>
                <a:spcPct val="0"/>
              </a:spcAft>
              <a:defRPr/>
            </a:pPr>
            <a:endParaRPr lang="en-GB" sz="1800" dirty="0">
              <a:solidFill>
                <a:srgbClr val="000000"/>
              </a:solidFill>
              <a:latin typeface="Calibri" pitchFamily="34" charset="0"/>
            </a:endParaRPr>
          </a:p>
        </p:txBody>
      </p:sp>
      <p:sp>
        <p:nvSpPr>
          <p:cNvPr id="3" name="Content Placeholder 2"/>
          <p:cNvSpPr>
            <a:spLocks noGrp="1"/>
          </p:cNvSpPr>
          <p:nvPr>
            <p:ph sz="half" idx="1"/>
          </p:nvPr>
        </p:nvSpPr>
        <p:spPr>
          <a:xfrm>
            <a:off x="574460" y="1265239"/>
            <a:ext cx="5399617" cy="4873625"/>
          </a:xfrm>
        </p:spPr>
        <p:txBody>
          <a:bodyPr/>
          <a:lstStyle>
            <a:lvl1pPr marL="0" indent="0">
              <a:spcBef>
                <a:spcPts val="0"/>
              </a:spcBef>
              <a:spcAft>
                <a:spcPts val="600"/>
              </a:spcAft>
              <a:buClr>
                <a:schemeClr val="accent1"/>
              </a:buClr>
              <a:buFont typeface="Arial" pitchFamily="34" charset="0"/>
              <a:buNone/>
              <a:defRPr sz="1600">
                <a:solidFill>
                  <a:schemeClr val="bg2"/>
                </a:solidFill>
              </a:defRPr>
            </a:lvl1pPr>
            <a:lvl2pPr marL="180000" indent="-180000">
              <a:spcBef>
                <a:spcPts val="0"/>
              </a:spcBef>
              <a:spcAft>
                <a:spcPts val="300"/>
              </a:spcAft>
              <a:buClr>
                <a:schemeClr val="bg2"/>
              </a:buClr>
              <a:buFont typeface="Arial" pitchFamily="34" charset="0"/>
              <a:buChar char="•"/>
              <a:defRPr sz="1600">
                <a:solidFill>
                  <a:schemeClr val="bg2"/>
                </a:solidFill>
              </a:defRPr>
            </a:lvl2pPr>
            <a:lvl3pPr marL="180000" indent="-180000">
              <a:spcBef>
                <a:spcPts val="0"/>
              </a:spcBef>
              <a:spcAft>
                <a:spcPts val="300"/>
              </a:spcAft>
              <a:buClr>
                <a:schemeClr val="bg2"/>
              </a:buClr>
              <a:buFont typeface="Arial" pitchFamily="34" charset="0"/>
              <a:buChar char="•"/>
              <a:defRPr sz="1600">
                <a:solidFill>
                  <a:schemeClr val="bg2"/>
                </a:solidFill>
              </a:defRPr>
            </a:lvl3pPr>
            <a:lvl4pPr marL="180000" indent="-180000">
              <a:spcBef>
                <a:spcPts val="0"/>
              </a:spcBef>
              <a:spcAft>
                <a:spcPts val="300"/>
              </a:spcAft>
              <a:buClr>
                <a:schemeClr val="bg2"/>
              </a:buClr>
              <a:buFont typeface="Arial" pitchFamily="34" charset="0"/>
              <a:buChar char="•"/>
              <a:defRPr sz="1600">
                <a:solidFill>
                  <a:schemeClr val="bg2"/>
                </a:solidFill>
              </a:defRPr>
            </a:lvl4pPr>
            <a:lvl5pPr marL="180000" indent="-180000">
              <a:spcBef>
                <a:spcPts val="0"/>
              </a:spcBef>
              <a:spcAft>
                <a:spcPts val="300"/>
              </a:spcAft>
              <a:buClr>
                <a:schemeClr val="bg2"/>
              </a:buClr>
              <a:buFont typeface="Arial" pitchFamily="34" charset="0"/>
              <a:buChar char="•"/>
              <a:defRPr sz="1600">
                <a:solidFill>
                  <a:schemeClr val="bg2"/>
                </a:solidFill>
              </a:defRPr>
            </a:lvl5pPr>
            <a:lvl6pPr marL="215900" indent="-215900">
              <a:spcBef>
                <a:spcPts val="0"/>
              </a:spcBef>
              <a:spcAft>
                <a:spcPts val="600"/>
              </a:spcAft>
              <a:buClr>
                <a:schemeClr val="accent1"/>
              </a:buClr>
              <a:buFont typeface="Arial" pitchFamily="34" charset="0"/>
              <a:buChar char="•"/>
              <a:defRPr sz="1600">
                <a:solidFill>
                  <a:schemeClr val="accent1"/>
                </a:solidFill>
              </a:defRPr>
            </a:lvl6pPr>
            <a:lvl7pPr marL="215900" indent="-215900">
              <a:spcBef>
                <a:spcPts val="0"/>
              </a:spcBef>
              <a:spcAft>
                <a:spcPts val="600"/>
              </a:spcAft>
              <a:buClr>
                <a:schemeClr val="accent1"/>
              </a:buClr>
              <a:buFont typeface="Arial" pitchFamily="34" charset="0"/>
              <a:buChar char="•"/>
              <a:defRPr sz="1600">
                <a:solidFill>
                  <a:schemeClr val="accent1"/>
                </a:solidFill>
              </a:defRPr>
            </a:lvl7pPr>
            <a:lvl8pPr marL="215900" indent="-215900">
              <a:spcBef>
                <a:spcPts val="0"/>
              </a:spcBef>
              <a:spcAft>
                <a:spcPts val="600"/>
              </a:spcAft>
              <a:buClr>
                <a:schemeClr val="accent1"/>
              </a:buClr>
              <a:buFont typeface="Arial" pitchFamily="34" charset="0"/>
              <a:buChar char="•"/>
              <a:defRPr sz="1600">
                <a:solidFill>
                  <a:schemeClr val="accent1"/>
                </a:solidFill>
              </a:defRPr>
            </a:lvl8pPr>
            <a:lvl9pPr marL="215900" indent="-215900">
              <a:spcBef>
                <a:spcPts val="0"/>
              </a:spcBef>
              <a:spcAft>
                <a:spcPts val="600"/>
              </a:spcAft>
              <a:buClr>
                <a:schemeClr val="accent1"/>
              </a:buClr>
              <a:buFont typeface="Arial" pitchFamily="34" charset="0"/>
              <a:buChar char="•"/>
              <a:defRPr sz="1600">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itle 1"/>
          <p:cNvSpPr>
            <a:spLocks noGrp="1"/>
          </p:cNvSpPr>
          <p:nvPr>
            <p:ph type="title"/>
          </p:nvPr>
        </p:nvSpPr>
        <p:spPr>
          <a:xfrm>
            <a:off x="576000" y="404112"/>
            <a:ext cx="10972800" cy="307777"/>
          </a:xfrm>
          <a:prstGeom prst="rect">
            <a:avLst/>
          </a:prstGeom>
        </p:spPr>
        <p:txBody>
          <a:bodyPr>
            <a:spAutoFit/>
          </a:bodyPr>
          <a:lstStyle>
            <a:lvl1pPr>
              <a:defRPr sz="2000" b="0"/>
            </a:lvl1pPr>
          </a:lstStyle>
          <a:p>
            <a:r>
              <a:rPr lang="en-US" dirty="0" smtClean="0"/>
              <a:t>Click to edit Master title style</a:t>
            </a:r>
            <a:endParaRPr lang="en-GB" dirty="0"/>
          </a:p>
        </p:txBody>
      </p:sp>
      <p:sp>
        <p:nvSpPr>
          <p:cNvPr id="10" name="Content Placeholder 2"/>
          <p:cNvSpPr>
            <a:spLocks noGrp="1"/>
          </p:cNvSpPr>
          <p:nvPr>
            <p:ph sz="half" idx="11"/>
          </p:nvPr>
        </p:nvSpPr>
        <p:spPr>
          <a:xfrm>
            <a:off x="6250518" y="1265239"/>
            <a:ext cx="5293783" cy="4873625"/>
          </a:xfrm>
        </p:spPr>
        <p:txBody>
          <a:bodyPr/>
          <a:lstStyle>
            <a:lvl1pPr marL="0" indent="0">
              <a:spcBef>
                <a:spcPts val="0"/>
              </a:spcBef>
              <a:spcAft>
                <a:spcPts val="300"/>
              </a:spcAft>
              <a:buClr>
                <a:schemeClr val="accent1"/>
              </a:buClr>
              <a:buFont typeface="Arial" pitchFamily="34" charset="0"/>
              <a:buNone/>
              <a:defRPr sz="1600">
                <a:solidFill>
                  <a:schemeClr val="bg2"/>
                </a:solidFill>
              </a:defRPr>
            </a:lvl1pPr>
            <a:lvl2pPr marL="180000" indent="-180000">
              <a:spcBef>
                <a:spcPts val="0"/>
              </a:spcBef>
              <a:spcAft>
                <a:spcPts val="300"/>
              </a:spcAft>
              <a:buClr>
                <a:schemeClr val="bg2"/>
              </a:buClr>
              <a:buFont typeface="Arial" pitchFamily="34" charset="0"/>
              <a:buChar char="•"/>
              <a:defRPr sz="1600">
                <a:solidFill>
                  <a:schemeClr val="bg2"/>
                </a:solidFill>
              </a:defRPr>
            </a:lvl2pPr>
            <a:lvl3pPr marL="180000" indent="-180000">
              <a:spcBef>
                <a:spcPts val="0"/>
              </a:spcBef>
              <a:spcAft>
                <a:spcPts val="300"/>
              </a:spcAft>
              <a:buClr>
                <a:schemeClr val="bg2"/>
              </a:buClr>
              <a:buFont typeface="Arial" pitchFamily="34" charset="0"/>
              <a:buChar char="•"/>
              <a:defRPr sz="1600">
                <a:solidFill>
                  <a:schemeClr val="bg2"/>
                </a:solidFill>
              </a:defRPr>
            </a:lvl3pPr>
            <a:lvl4pPr marL="180000" indent="-180000">
              <a:spcBef>
                <a:spcPts val="0"/>
              </a:spcBef>
              <a:spcAft>
                <a:spcPts val="300"/>
              </a:spcAft>
              <a:buClr>
                <a:schemeClr val="bg2"/>
              </a:buClr>
              <a:buFont typeface="Arial" pitchFamily="34" charset="0"/>
              <a:buChar char="•"/>
              <a:defRPr sz="1600">
                <a:solidFill>
                  <a:schemeClr val="bg2"/>
                </a:solidFill>
              </a:defRPr>
            </a:lvl4pPr>
            <a:lvl5pPr marL="180000" indent="-180000">
              <a:spcBef>
                <a:spcPts val="0"/>
              </a:spcBef>
              <a:spcAft>
                <a:spcPts val="300"/>
              </a:spcAft>
              <a:buClr>
                <a:schemeClr val="bg2"/>
              </a:buClr>
              <a:buFont typeface="Arial" pitchFamily="34" charset="0"/>
              <a:buChar char="•"/>
              <a:defRPr sz="1600">
                <a:solidFill>
                  <a:schemeClr val="bg2"/>
                </a:solidFill>
              </a:defRPr>
            </a:lvl5pPr>
            <a:lvl6pPr marL="215900" indent="-215900">
              <a:spcBef>
                <a:spcPts val="0"/>
              </a:spcBef>
              <a:spcAft>
                <a:spcPts val="600"/>
              </a:spcAft>
              <a:buClr>
                <a:schemeClr val="accent1"/>
              </a:buClr>
              <a:buFont typeface="Arial" pitchFamily="34" charset="0"/>
              <a:buChar char="•"/>
              <a:defRPr sz="1600">
                <a:solidFill>
                  <a:schemeClr val="accent1"/>
                </a:solidFill>
              </a:defRPr>
            </a:lvl6pPr>
            <a:lvl7pPr marL="215900" indent="-215900">
              <a:spcBef>
                <a:spcPts val="0"/>
              </a:spcBef>
              <a:spcAft>
                <a:spcPts val="600"/>
              </a:spcAft>
              <a:buClr>
                <a:schemeClr val="accent1"/>
              </a:buClr>
              <a:buFont typeface="Arial" pitchFamily="34" charset="0"/>
              <a:buChar char="•"/>
              <a:defRPr sz="1600">
                <a:solidFill>
                  <a:schemeClr val="accent1"/>
                </a:solidFill>
              </a:defRPr>
            </a:lvl7pPr>
            <a:lvl8pPr marL="215900" indent="-215900">
              <a:spcBef>
                <a:spcPts val="0"/>
              </a:spcBef>
              <a:spcAft>
                <a:spcPts val="600"/>
              </a:spcAft>
              <a:buClr>
                <a:schemeClr val="accent1"/>
              </a:buClr>
              <a:buFont typeface="Arial" pitchFamily="34" charset="0"/>
              <a:buChar char="•"/>
              <a:defRPr sz="1600">
                <a:solidFill>
                  <a:schemeClr val="accent1"/>
                </a:solidFill>
              </a:defRPr>
            </a:lvl8pPr>
            <a:lvl9pPr marL="215900" indent="-215900">
              <a:spcBef>
                <a:spcPts val="0"/>
              </a:spcBef>
              <a:spcAft>
                <a:spcPts val="600"/>
              </a:spcAft>
              <a:buClr>
                <a:schemeClr val="accent1"/>
              </a:buClr>
              <a:buFont typeface="Arial" pitchFamily="34" charset="0"/>
              <a:buChar char="•"/>
              <a:defRPr sz="1600">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 Placeholder 15"/>
          <p:cNvSpPr>
            <a:spLocks noGrp="1"/>
          </p:cNvSpPr>
          <p:nvPr>
            <p:ph type="body" sz="quarter" idx="14"/>
          </p:nvPr>
        </p:nvSpPr>
        <p:spPr>
          <a:xfrm>
            <a:off x="581387" y="743538"/>
            <a:ext cx="10967412" cy="197642"/>
          </a:xfrm>
        </p:spPr>
        <p:txBody>
          <a:bodyPr anchor="ctr">
            <a:noAutofit/>
          </a:bodyPr>
          <a:lstStyle>
            <a:lvl1pPr marL="0" indent="0" algn="l" defTabSz="711200" rtl="0" fontAlgn="base">
              <a:lnSpc>
                <a:spcPct val="90000"/>
              </a:lnSpc>
              <a:spcBef>
                <a:spcPct val="0"/>
              </a:spcBef>
              <a:spcAft>
                <a:spcPts val="0"/>
              </a:spcAft>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None/>
              <a:defRPr lang="en-AU" sz="1600" kern="1200" dirty="0">
                <a:solidFill>
                  <a:srgbClr val="003D79"/>
                </a:solidFill>
                <a:latin typeface="Calibri" pitchFamily="34" charset="0"/>
                <a:ea typeface="+mn-ea"/>
                <a:cs typeface="+mn-cs"/>
              </a:defRPr>
            </a:lvl5pPr>
          </a:lstStyle>
          <a:p>
            <a:pPr lvl="0"/>
            <a:r>
              <a:rPr lang="en-US" dirty="0" smtClean="0"/>
              <a:t>Click to edit Master text styles</a:t>
            </a:r>
          </a:p>
        </p:txBody>
      </p:sp>
    </p:spTree>
    <p:extLst>
      <p:ext uri="{BB962C8B-B14F-4D97-AF65-F5344CB8AC3E}">
        <p14:creationId xmlns="" xmlns:p14="http://schemas.microsoft.com/office/powerpoint/2010/main" val="19907720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0_Two Content - Basic">
    <p:spTree>
      <p:nvGrpSpPr>
        <p:cNvPr id="1" name=""/>
        <p:cNvGrpSpPr/>
        <p:nvPr/>
      </p:nvGrpSpPr>
      <p:grpSpPr>
        <a:xfrm>
          <a:off x="0" y="0"/>
          <a:ext cx="0" cy="0"/>
          <a:chOff x="0" y="0"/>
          <a:chExt cx="0" cy="0"/>
        </a:xfrm>
      </p:grpSpPr>
      <p:sp>
        <p:nvSpPr>
          <p:cNvPr id="6" name="headerline"/>
          <p:cNvSpPr>
            <a:spLocks noChangeShapeType="1"/>
          </p:cNvSpPr>
          <p:nvPr userDrawn="1"/>
        </p:nvSpPr>
        <p:spPr bwMode="auto">
          <a:xfrm>
            <a:off x="590551" y="709613"/>
            <a:ext cx="10943167" cy="0"/>
          </a:xfrm>
          <a:prstGeom prst="line">
            <a:avLst/>
          </a:prstGeom>
          <a:noFill/>
          <a:ln w="6350">
            <a:solidFill>
              <a:schemeClr val="accent1"/>
            </a:solidFill>
            <a:round/>
            <a:headEnd/>
            <a:tailEnd/>
          </a:ln>
          <a:effectLst/>
        </p:spPr>
        <p:txBody>
          <a:bodyPr/>
          <a:lstStyle/>
          <a:p>
            <a:pPr defTabSz="914400" fontAlgn="base">
              <a:spcBef>
                <a:spcPct val="0"/>
              </a:spcBef>
              <a:spcAft>
                <a:spcPct val="0"/>
              </a:spcAft>
              <a:defRPr/>
            </a:pPr>
            <a:endParaRPr lang="en-GB" sz="1800" dirty="0">
              <a:solidFill>
                <a:srgbClr val="000000"/>
              </a:solidFill>
              <a:latin typeface="Calibri" pitchFamily="34" charset="0"/>
            </a:endParaRPr>
          </a:p>
        </p:txBody>
      </p:sp>
      <p:sp>
        <p:nvSpPr>
          <p:cNvPr id="3" name="Content Placeholder 2"/>
          <p:cNvSpPr>
            <a:spLocks noGrp="1"/>
          </p:cNvSpPr>
          <p:nvPr>
            <p:ph sz="half" idx="1"/>
          </p:nvPr>
        </p:nvSpPr>
        <p:spPr>
          <a:xfrm>
            <a:off x="574460" y="1265239"/>
            <a:ext cx="5399617" cy="4873625"/>
          </a:xfrm>
        </p:spPr>
        <p:txBody>
          <a:bodyPr/>
          <a:lstStyle>
            <a:lvl1pPr marL="0" indent="0">
              <a:spcBef>
                <a:spcPts val="0"/>
              </a:spcBef>
              <a:spcAft>
                <a:spcPts val="600"/>
              </a:spcAft>
              <a:buClr>
                <a:schemeClr val="accent1"/>
              </a:buClr>
              <a:buFont typeface="Arial" pitchFamily="34" charset="0"/>
              <a:buNone/>
              <a:defRPr sz="1600">
                <a:solidFill>
                  <a:schemeClr val="bg2"/>
                </a:solidFill>
              </a:defRPr>
            </a:lvl1pPr>
            <a:lvl2pPr marL="180000" indent="-180000">
              <a:spcBef>
                <a:spcPts val="0"/>
              </a:spcBef>
              <a:spcAft>
                <a:spcPts val="300"/>
              </a:spcAft>
              <a:buClr>
                <a:schemeClr val="bg2"/>
              </a:buClr>
              <a:buFont typeface="Arial" pitchFamily="34" charset="0"/>
              <a:buChar char="•"/>
              <a:defRPr sz="1600">
                <a:solidFill>
                  <a:schemeClr val="bg2"/>
                </a:solidFill>
              </a:defRPr>
            </a:lvl2pPr>
            <a:lvl3pPr marL="180000" indent="-180000">
              <a:spcBef>
                <a:spcPts val="0"/>
              </a:spcBef>
              <a:spcAft>
                <a:spcPts val="300"/>
              </a:spcAft>
              <a:buClr>
                <a:schemeClr val="bg2"/>
              </a:buClr>
              <a:buFont typeface="Arial" pitchFamily="34" charset="0"/>
              <a:buChar char="•"/>
              <a:defRPr sz="1600">
                <a:solidFill>
                  <a:schemeClr val="bg2"/>
                </a:solidFill>
              </a:defRPr>
            </a:lvl3pPr>
            <a:lvl4pPr marL="180000" indent="-180000">
              <a:spcBef>
                <a:spcPts val="0"/>
              </a:spcBef>
              <a:spcAft>
                <a:spcPts val="300"/>
              </a:spcAft>
              <a:buClr>
                <a:schemeClr val="bg2"/>
              </a:buClr>
              <a:buFont typeface="Arial" pitchFamily="34" charset="0"/>
              <a:buChar char="•"/>
              <a:defRPr sz="1600">
                <a:solidFill>
                  <a:schemeClr val="bg2"/>
                </a:solidFill>
              </a:defRPr>
            </a:lvl4pPr>
            <a:lvl5pPr marL="180000" indent="-180000">
              <a:spcBef>
                <a:spcPts val="0"/>
              </a:spcBef>
              <a:spcAft>
                <a:spcPts val="300"/>
              </a:spcAft>
              <a:buClr>
                <a:schemeClr val="bg2"/>
              </a:buClr>
              <a:buFont typeface="Arial" pitchFamily="34" charset="0"/>
              <a:buChar char="•"/>
              <a:defRPr sz="1600">
                <a:solidFill>
                  <a:schemeClr val="bg2"/>
                </a:solidFill>
              </a:defRPr>
            </a:lvl5pPr>
            <a:lvl6pPr marL="215900" indent="-215900">
              <a:spcBef>
                <a:spcPts val="0"/>
              </a:spcBef>
              <a:spcAft>
                <a:spcPts val="600"/>
              </a:spcAft>
              <a:buClr>
                <a:schemeClr val="accent1"/>
              </a:buClr>
              <a:buFont typeface="Arial" pitchFamily="34" charset="0"/>
              <a:buChar char="•"/>
              <a:defRPr sz="1600">
                <a:solidFill>
                  <a:schemeClr val="accent1"/>
                </a:solidFill>
              </a:defRPr>
            </a:lvl6pPr>
            <a:lvl7pPr marL="215900" indent="-215900">
              <a:spcBef>
                <a:spcPts val="0"/>
              </a:spcBef>
              <a:spcAft>
                <a:spcPts val="600"/>
              </a:spcAft>
              <a:buClr>
                <a:schemeClr val="accent1"/>
              </a:buClr>
              <a:buFont typeface="Arial" pitchFamily="34" charset="0"/>
              <a:buChar char="•"/>
              <a:defRPr sz="1600">
                <a:solidFill>
                  <a:schemeClr val="accent1"/>
                </a:solidFill>
              </a:defRPr>
            </a:lvl7pPr>
            <a:lvl8pPr marL="215900" indent="-215900">
              <a:spcBef>
                <a:spcPts val="0"/>
              </a:spcBef>
              <a:spcAft>
                <a:spcPts val="600"/>
              </a:spcAft>
              <a:buClr>
                <a:schemeClr val="accent1"/>
              </a:buClr>
              <a:buFont typeface="Arial" pitchFamily="34" charset="0"/>
              <a:buChar char="•"/>
              <a:defRPr sz="1600">
                <a:solidFill>
                  <a:schemeClr val="accent1"/>
                </a:solidFill>
              </a:defRPr>
            </a:lvl8pPr>
            <a:lvl9pPr marL="215900" indent="-215900">
              <a:spcBef>
                <a:spcPts val="0"/>
              </a:spcBef>
              <a:spcAft>
                <a:spcPts val="600"/>
              </a:spcAft>
              <a:buClr>
                <a:schemeClr val="accent1"/>
              </a:buClr>
              <a:buFont typeface="Arial" pitchFamily="34" charset="0"/>
              <a:buChar char="•"/>
              <a:defRPr sz="1600">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itle 1"/>
          <p:cNvSpPr>
            <a:spLocks noGrp="1"/>
          </p:cNvSpPr>
          <p:nvPr>
            <p:ph type="title"/>
          </p:nvPr>
        </p:nvSpPr>
        <p:spPr>
          <a:xfrm>
            <a:off x="576000" y="404112"/>
            <a:ext cx="10972800" cy="307777"/>
          </a:xfrm>
          <a:prstGeom prst="rect">
            <a:avLst/>
          </a:prstGeom>
        </p:spPr>
        <p:txBody>
          <a:bodyPr>
            <a:spAutoFit/>
          </a:bodyPr>
          <a:lstStyle>
            <a:lvl1pPr>
              <a:defRPr sz="2000" b="0"/>
            </a:lvl1pPr>
          </a:lstStyle>
          <a:p>
            <a:r>
              <a:rPr lang="en-US" dirty="0" smtClean="0"/>
              <a:t>Click to edit Master title style</a:t>
            </a:r>
            <a:endParaRPr lang="en-GB" dirty="0"/>
          </a:p>
        </p:txBody>
      </p:sp>
      <p:sp>
        <p:nvSpPr>
          <p:cNvPr id="10" name="Content Placeholder 2"/>
          <p:cNvSpPr>
            <a:spLocks noGrp="1"/>
          </p:cNvSpPr>
          <p:nvPr>
            <p:ph sz="half" idx="11"/>
          </p:nvPr>
        </p:nvSpPr>
        <p:spPr>
          <a:xfrm>
            <a:off x="6250518" y="1265239"/>
            <a:ext cx="5293783" cy="4873625"/>
          </a:xfrm>
        </p:spPr>
        <p:txBody>
          <a:bodyPr/>
          <a:lstStyle>
            <a:lvl1pPr marL="0" indent="0">
              <a:spcBef>
                <a:spcPts val="0"/>
              </a:spcBef>
              <a:spcAft>
                <a:spcPts val="300"/>
              </a:spcAft>
              <a:buClr>
                <a:schemeClr val="accent1"/>
              </a:buClr>
              <a:buFont typeface="Arial" pitchFamily="34" charset="0"/>
              <a:buNone/>
              <a:defRPr sz="1600">
                <a:solidFill>
                  <a:schemeClr val="bg2"/>
                </a:solidFill>
              </a:defRPr>
            </a:lvl1pPr>
            <a:lvl2pPr marL="180000" indent="-180000">
              <a:spcBef>
                <a:spcPts val="0"/>
              </a:spcBef>
              <a:spcAft>
                <a:spcPts val="300"/>
              </a:spcAft>
              <a:buClr>
                <a:schemeClr val="bg2"/>
              </a:buClr>
              <a:buFont typeface="Arial" pitchFamily="34" charset="0"/>
              <a:buChar char="•"/>
              <a:defRPr sz="1600">
                <a:solidFill>
                  <a:schemeClr val="bg2"/>
                </a:solidFill>
              </a:defRPr>
            </a:lvl2pPr>
            <a:lvl3pPr marL="180000" indent="-180000">
              <a:spcBef>
                <a:spcPts val="0"/>
              </a:spcBef>
              <a:spcAft>
                <a:spcPts val="300"/>
              </a:spcAft>
              <a:buClr>
                <a:schemeClr val="bg2"/>
              </a:buClr>
              <a:buFont typeface="Arial" pitchFamily="34" charset="0"/>
              <a:buChar char="•"/>
              <a:defRPr sz="1600">
                <a:solidFill>
                  <a:schemeClr val="bg2"/>
                </a:solidFill>
              </a:defRPr>
            </a:lvl3pPr>
            <a:lvl4pPr marL="180000" indent="-180000">
              <a:spcBef>
                <a:spcPts val="0"/>
              </a:spcBef>
              <a:spcAft>
                <a:spcPts val="300"/>
              </a:spcAft>
              <a:buClr>
                <a:schemeClr val="bg2"/>
              </a:buClr>
              <a:buFont typeface="Arial" pitchFamily="34" charset="0"/>
              <a:buChar char="•"/>
              <a:defRPr sz="1600">
                <a:solidFill>
                  <a:schemeClr val="bg2"/>
                </a:solidFill>
              </a:defRPr>
            </a:lvl4pPr>
            <a:lvl5pPr marL="180000" indent="-180000">
              <a:spcBef>
                <a:spcPts val="0"/>
              </a:spcBef>
              <a:spcAft>
                <a:spcPts val="300"/>
              </a:spcAft>
              <a:buClr>
                <a:schemeClr val="bg2"/>
              </a:buClr>
              <a:buFont typeface="Arial" pitchFamily="34" charset="0"/>
              <a:buChar char="•"/>
              <a:defRPr sz="1600">
                <a:solidFill>
                  <a:schemeClr val="bg2"/>
                </a:solidFill>
              </a:defRPr>
            </a:lvl5pPr>
            <a:lvl6pPr marL="215900" indent="-215900">
              <a:spcBef>
                <a:spcPts val="0"/>
              </a:spcBef>
              <a:spcAft>
                <a:spcPts val="600"/>
              </a:spcAft>
              <a:buClr>
                <a:schemeClr val="accent1"/>
              </a:buClr>
              <a:buFont typeface="Arial" pitchFamily="34" charset="0"/>
              <a:buChar char="•"/>
              <a:defRPr sz="1600">
                <a:solidFill>
                  <a:schemeClr val="accent1"/>
                </a:solidFill>
              </a:defRPr>
            </a:lvl6pPr>
            <a:lvl7pPr marL="215900" indent="-215900">
              <a:spcBef>
                <a:spcPts val="0"/>
              </a:spcBef>
              <a:spcAft>
                <a:spcPts val="600"/>
              </a:spcAft>
              <a:buClr>
                <a:schemeClr val="accent1"/>
              </a:buClr>
              <a:buFont typeface="Arial" pitchFamily="34" charset="0"/>
              <a:buChar char="•"/>
              <a:defRPr sz="1600">
                <a:solidFill>
                  <a:schemeClr val="accent1"/>
                </a:solidFill>
              </a:defRPr>
            </a:lvl7pPr>
            <a:lvl8pPr marL="215900" indent="-215900">
              <a:spcBef>
                <a:spcPts val="0"/>
              </a:spcBef>
              <a:spcAft>
                <a:spcPts val="600"/>
              </a:spcAft>
              <a:buClr>
                <a:schemeClr val="accent1"/>
              </a:buClr>
              <a:buFont typeface="Arial" pitchFamily="34" charset="0"/>
              <a:buChar char="•"/>
              <a:defRPr sz="1600">
                <a:solidFill>
                  <a:schemeClr val="accent1"/>
                </a:solidFill>
              </a:defRPr>
            </a:lvl8pPr>
            <a:lvl9pPr marL="215900" indent="-215900">
              <a:spcBef>
                <a:spcPts val="0"/>
              </a:spcBef>
              <a:spcAft>
                <a:spcPts val="600"/>
              </a:spcAft>
              <a:buClr>
                <a:schemeClr val="accent1"/>
              </a:buClr>
              <a:buFont typeface="Arial" pitchFamily="34" charset="0"/>
              <a:buChar char="•"/>
              <a:defRPr sz="1600">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 Placeholder 15"/>
          <p:cNvSpPr>
            <a:spLocks noGrp="1"/>
          </p:cNvSpPr>
          <p:nvPr>
            <p:ph type="body" sz="quarter" idx="14"/>
          </p:nvPr>
        </p:nvSpPr>
        <p:spPr>
          <a:xfrm>
            <a:off x="581387" y="743538"/>
            <a:ext cx="10967412" cy="197642"/>
          </a:xfrm>
        </p:spPr>
        <p:txBody>
          <a:bodyPr anchor="ctr">
            <a:noAutofit/>
          </a:bodyPr>
          <a:lstStyle>
            <a:lvl1pPr marL="0" indent="0" algn="l" defTabSz="711200" rtl="0" fontAlgn="base">
              <a:lnSpc>
                <a:spcPct val="90000"/>
              </a:lnSpc>
              <a:spcBef>
                <a:spcPct val="0"/>
              </a:spcBef>
              <a:spcAft>
                <a:spcPts val="0"/>
              </a:spcAft>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None/>
              <a:defRPr lang="en-AU" sz="1600" kern="1200" dirty="0">
                <a:solidFill>
                  <a:srgbClr val="003D79"/>
                </a:solidFill>
                <a:latin typeface="Calibri" pitchFamily="34" charset="0"/>
                <a:ea typeface="+mn-ea"/>
                <a:cs typeface="+mn-cs"/>
              </a:defRPr>
            </a:lvl5pPr>
          </a:lstStyle>
          <a:p>
            <a:pPr lvl="0"/>
            <a:r>
              <a:rPr lang="en-US" dirty="0" smtClean="0"/>
              <a:t>Click to edit Master text styles</a:t>
            </a:r>
          </a:p>
        </p:txBody>
      </p:sp>
    </p:spTree>
    <p:extLst>
      <p:ext uri="{BB962C8B-B14F-4D97-AF65-F5344CB8AC3E}">
        <p14:creationId xmlns="" xmlns:p14="http://schemas.microsoft.com/office/powerpoint/2010/main" val="19157142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1_Two Content - Basic">
    <p:spTree>
      <p:nvGrpSpPr>
        <p:cNvPr id="1" name=""/>
        <p:cNvGrpSpPr/>
        <p:nvPr/>
      </p:nvGrpSpPr>
      <p:grpSpPr>
        <a:xfrm>
          <a:off x="0" y="0"/>
          <a:ext cx="0" cy="0"/>
          <a:chOff x="0" y="0"/>
          <a:chExt cx="0" cy="0"/>
        </a:xfrm>
      </p:grpSpPr>
      <p:sp>
        <p:nvSpPr>
          <p:cNvPr id="6" name="headerline"/>
          <p:cNvSpPr>
            <a:spLocks noChangeShapeType="1"/>
          </p:cNvSpPr>
          <p:nvPr userDrawn="1"/>
        </p:nvSpPr>
        <p:spPr bwMode="auto">
          <a:xfrm>
            <a:off x="590551" y="709613"/>
            <a:ext cx="10943167" cy="0"/>
          </a:xfrm>
          <a:prstGeom prst="line">
            <a:avLst/>
          </a:prstGeom>
          <a:noFill/>
          <a:ln w="6350">
            <a:solidFill>
              <a:schemeClr val="accent1"/>
            </a:solidFill>
            <a:round/>
            <a:headEnd/>
            <a:tailEnd/>
          </a:ln>
          <a:effectLst/>
        </p:spPr>
        <p:txBody>
          <a:bodyPr/>
          <a:lstStyle/>
          <a:p>
            <a:pPr defTabSz="914400" fontAlgn="base">
              <a:spcBef>
                <a:spcPct val="0"/>
              </a:spcBef>
              <a:spcAft>
                <a:spcPct val="0"/>
              </a:spcAft>
              <a:defRPr/>
            </a:pPr>
            <a:endParaRPr lang="en-GB" sz="1800" dirty="0">
              <a:solidFill>
                <a:srgbClr val="000000"/>
              </a:solidFill>
              <a:latin typeface="Calibri" pitchFamily="34" charset="0"/>
            </a:endParaRPr>
          </a:p>
        </p:txBody>
      </p:sp>
      <p:sp>
        <p:nvSpPr>
          <p:cNvPr id="3" name="Content Placeholder 2"/>
          <p:cNvSpPr>
            <a:spLocks noGrp="1"/>
          </p:cNvSpPr>
          <p:nvPr>
            <p:ph sz="half" idx="1"/>
          </p:nvPr>
        </p:nvSpPr>
        <p:spPr>
          <a:xfrm>
            <a:off x="574460" y="1265239"/>
            <a:ext cx="5399617" cy="4873625"/>
          </a:xfrm>
        </p:spPr>
        <p:txBody>
          <a:bodyPr/>
          <a:lstStyle>
            <a:lvl1pPr marL="0" indent="0">
              <a:spcBef>
                <a:spcPts val="0"/>
              </a:spcBef>
              <a:spcAft>
                <a:spcPts val="600"/>
              </a:spcAft>
              <a:buClr>
                <a:schemeClr val="accent1"/>
              </a:buClr>
              <a:buFont typeface="Arial" pitchFamily="34" charset="0"/>
              <a:buNone/>
              <a:defRPr sz="1600">
                <a:solidFill>
                  <a:schemeClr val="bg2"/>
                </a:solidFill>
              </a:defRPr>
            </a:lvl1pPr>
            <a:lvl2pPr marL="180000" indent="-180000">
              <a:spcBef>
                <a:spcPts val="0"/>
              </a:spcBef>
              <a:spcAft>
                <a:spcPts val="300"/>
              </a:spcAft>
              <a:buClr>
                <a:schemeClr val="bg2"/>
              </a:buClr>
              <a:buFont typeface="Arial" pitchFamily="34" charset="0"/>
              <a:buChar char="•"/>
              <a:defRPr sz="1600">
                <a:solidFill>
                  <a:schemeClr val="bg2"/>
                </a:solidFill>
              </a:defRPr>
            </a:lvl2pPr>
            <a:lvl3pPr marL="180000" indent="-180000">
              <a:spcBef>
                <a:spcPts val="0"/>
              </a:spcBef>
              <a:spcAft>
                <a:spcPts val="300"/>
              </a:spcAft>
              <a:buClr>
                <a:schemeClr val="bg2"/>
              </a:buClr>
              <a:buFont typeface="Arial" pitchFamily="34" charset="0"/>
              <a:buChar char="•"/>
              <a:defRPr sz="1600">
                <a:solidFill>
                  <a:schemeClr val="bg2"/>
                </a:solidFill>
              </a:defRPr>
            </a:lvl3pPr>
            <a:lvl4pPr marL="180000" indent="-180000">
              <a:spcBef>
                <a:spcPts val="0"/>
              </a:spcBef>
              <a:spcAft>
                <a:spcPts val="300"/>
              </a:spcAft>
              <a:buClr>
                <a:schemeClr val="bg2"/>
              </a:buClr>
              <a:buFont typeface="Arial" pitchFamily="34" charset="0"/>
              <a:buChar char="•"/>
              <a:defRPr sz="1600">
                <a:solidFill>
                  <a:schemeClr val="bg2"/>
                </a:solidFill>
              </a:defRPr>
            </a:lvl4pPr>
            <a:lvl5pPr marL="180000" indent="-180000">
              <a:spcBef>
                <a:spcPts val="0"/>
              </a:spcBef>
              <a:spcAft>
                <a:spcPts val="300"/>
              </a:spcAft>
              <a:buClr>
                <a:schemeClr val="bg2"/>
              </a:buClr>
              <a:buFont typeface="Arial" pitchFamily="34" charset="0"/>
              <a:buChar char="•"/>
              <a:defRPr sz="1600">
                <a:solidFill>
                  <a:schemeClr val="bg2"/>
                </a:solidFill>
              </a:defRPr>
            </a:lvl5pPr>
            <a:lvl6pPr marL="215900" indent="-215900">
              <a:spcBef>
                <a:spcPts val="0"/>
              </a:spcBef>
              <a:spcAft>
                <a:spcPts val="600"/>
              </a:spcAft>
              <a:buClr>
                <a:schemeClr val="accent1"/>
              </a:buClr>
              <a:buFont typeface="Arial" pitchFamily="34" charset="0"/>
              <a:buChar char="•"/>
              <a:defRPr sz="1600">
                <a:solidFill>
                  <a:schemeClr val="accent1"/>
                </a:solidFill>
              </a:defRPr>
            </a:lvl6pPr>
            <a:lvl7pPr marL="215900" indent="-215900">
              <a:spcBef>
                <a:spcPts val="0"/>
              </a:spcBef>
              <a:spcAft>
                <a:spcPts val="600"/>
              </a:spcAft>
              <a:buClr>
                <a:schemeClr val="accent1"/>
              </a:buClr>
              <a:buFont typeface="Arial" pitchFamily="34" charset="0"/>
              <a:buChar char="•"/>
              <a:defRPr sz="1600">
                <a:solidFill>
                  <a:schemeClr val="accent1"/>
                </a:solidFill>
              </a:defRPr>
            </a:lvl7pPr>
            <a:lvl8pPr marL="215900" indent="-215900">
              <a:spcBef>
                <a:spcPts val="0"/>
              </a:spcBef>
              <a:spcAft>
                <a:spcPts val="600"/>
              </a:spcAft>
              <a:buClr>
                <a:schemeClr val="accent1"/>
              </a:buClr>
              <a:buFont typeface="Arial" pitchFamily="34" charset="0"/>
              <a:buChar char="•"/>
              <a:defRPr sz="1600">
                <a:solidFill>
                  <a:schemeClr val="accent1"/>
                </a:solidFill>
              </a:defRPr>
            </a:lvl8pPr>
            <a:lvl9pPr marL="215900" indent="-215900">
              <a:spcBef>
                <a:spcPts val="0"/>
              </a:spcBef>
              <a:spcAft>
                <a:spcPts val="600"/>
              </a:spcAft>
              <a:buClr>
                <a:schemeClr val="accent1"/>
              </a:buClr>
              <a:buFont typeface="Arial" pitchFamily="34" charset="0"/>
              <a:buChar char="•"/>
              <a:defRPr sz="1600">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itle 1"/>
          <p:cNvSpPr>
            <a:spLocks noGrp="1"/>
          </p:cNvSpPr>
          <p:nvPr>
            <p:ph type="title"/>
          </p:nvPr>
        </p:nvSpPr>
        <p:spPr>
          <a:xfrm>
            <a:off x="576000" y="404112"/>
            <a:ext cx="10972800" cy="307777"/>
          </a:xfrm>
          <a:prstGeom prst="rect">
            <a:avLst/>
          </a:prstGeom>
        </p:spPr>
        <p:txBody>
          <a:bodyPr>
            <a:spAutoFit/>
          </a:bodyPr>
          <a:lstStyle>
            <a:lvl1pPr>
              <a:defRPr sz="2000" b="0"/>
            </a:lvl1pPr>
          </a:lstStyle>
          <a:p>
            <a:r>
              <a:rPr lang="en-US" dirty="0" smtClean="0"/>
              <a:t>Click to edit Master title style</a:t>
            </a:r>
            <a:endParaRPr lang="en-GB" dirty="0"/>
          </a:p>
        </p:txBody>
      </p:sp>
      <p:sp>
        <p:nvSpPr>
          <p:cNvPr id="10" name="Content Placeholder 2"/>
          <p:cNvSpPr>
            <a:spLocks noGrp="1"/>
          </p:cNvSpPr>
          <p:nvPr>
            <p:ph sz="half" idx="11"/>
          </p:nvPr>
        </p:nvSpPr>
        <p:spPr>
          <a:xfrm>
            <a:off x="6250518" y="1265239"/>
            <a:ext cx="5293783" cy="4873625"/>
          </a:xfrm>
        </p:spPr>
        <p:txBody>
          <a:bodyPr/>
          <a:lstStyle>
            <a:lvl1pPr marL="0" indent="0">
              <a:spcBef>
                <a:spcPts val="0"/>
              </a:spcBef>
              <a:spcAft>
                <a:spcPts val="300"/>
              </a:spcAft>
              <a:buClr>
                <a:schemeClr val="accent1"/>
              </a:buClr>
              <a:buFont typeface="Arial" pitchFamily="34" charset="0"/>
              <a:buNone/>
              <a:defRPr sz="1600">
                <a:solidFill>
                  <a:schemeClr val="bg2"/>
                </a:solidFill>
              </a:defRPr>
            </a:lvl1pPr>
            <a:lvl2pPr marL="180000" indent="-180000">
              <a:spcBef>
                <a:spcPts val="0"/>
              </a:spcBef>
              <a:spcAft>
                <a:spcPts val="300"/>
              </a:spcAft>
              <a:buClr>
                <a:schemeClr val="bg2"/>
              </a:buClr>
              <a:buFont typeface="Arial" pitchFamily="34" charset="0"/>
              <a:buChar char="•"/>
              <a:defRPr sz="1600">
                <a:solidFill>
                  <a:schemeClr val="bg2"/>
                </a:solidFill>
              </a:defRPr>
            </a:lvl2pPr>
            <a:lvl3pPr marL="180000" indent="-180000">
              <a:spcBef>
                <a:spcPts val="0"/>
              </a:spcBef>
              <a:spcAft>
                <a:spcPts val="300"/>
              </a:spcAft>
              <a:buClr>
                <a:schemeClr val="bg2"/>
              </a:buClr>
              <a:buFont typeface="Arial" pitchFamily="34" charset="0"/>
              <a:buChar char="•"/>
              <a:defRPr sz="1600">
                <a:solidFill>
                  <a:schemeClr val="bg2"/>
                </a:solidFill>
              </a:defRPr>
            </a:lvl3pPr>
            <a:lvl4pPr marL="180000" indent="-180000">
              <a:spcBef>
                <a:spcPts val="0"/>
              </a:spcBef>
              <a:spcAft>
                <a:spcPts val="300"/>
              </a:spcAft>
              <a:buClr>
                <a:schemeClr val="bg2"/>
              </a:buClr>
              <a:buFont typeface="Arial" pitchFamily="34" charset="0"/>
              <a:buChar char="•"/>
              <a:defRPr sz="1600">
                <a:solidFill>
                  <a:schemeClr val="bg2"/>
                </a:solidFill>
              </a:defRPr>
            </a:lvl4pPr>
            <a:lvl5pPr marL="180000" indent="-180000">
              <a:spcBef>
                <a:spcPts val="0"/>
              </a:spcBef>
              <a:spcAft>
                <a:spcPts val="300"/>
              </a:spcAft>
              <a:buClr>
                <a:schemeClr val="bg2"/>
              </a:buClr>
              <a:buFont typeface="Arial" pitchFamily="34" charset="0"/>
              <a:buChar char="•"/>
              <a:defRPr sz="1600">
                <a:solidFill>
                  <a:schemeClr val="bg2"/>
                </a:solidFill>
              </a:defRPr>
            </a:lvl5pPr>
            <a:lvl6pPr marL="215900" indent="-215900">
              <a:spcBef>
                <a:spcPts val="0"/>
              </a:spcBef>
              <a:spcAft>
                <a:spcPts val="600"/>
              </a:spcAft>
              <a:buClr>
                <a:schemeClr val="accent1"/>
              </a:buClr>
              <a:buFont typeface="Arial" pitchFamily="34" charset="0"/>
              <a:buChar char="•"/>
              <a:defRPr sz="1600">
                <a:solidFill>
                  <a:schemeClr val="accent1"/>
                </a:solidFill>
              </a:defRPr>
            </a:lvl6pPr>
            <a:lvl7pPr marL="215900" indent="-215900">
              <a:spcBef>
                <a:spcPts val="0"/>
              </a:spcBef>
              <a:spcAft>
                <a:spcPts val="600"/>
              </a:spcAft>
              <a:buClr>
                <a:schemeClr val="accent1"/>
              </a:buClr>
              <a:buFont typeface="Arial" pitchFamily="34" charset="0"/>
              <a:buChar char="•"/>
              <a:defRPr sz="1600">
                <a:solidFill>
                  <a:schemeClr val="accent1"/>
                </a:solidFill>
              </a:defRPr>
            </a:lvl7pPr>
            <a:lvl8pPr marL="215900" indent="-215900">
              <a:spcBef>
                <a:spcPts val="0"/>
              </a:spcBef>
              <a:spcAft>
                <a:spcPts val="600"/>
              </a:spcAft>
              <a:buClr>
                <a:schemeClr val="accent1"/>
              </a:buClr>
              <a:buFont typeface="Arial" pitchFamily="34" charset="0"/>
              <a:buChar char="•"/>
              <a:defRPr sz="1600">
                <a:solidFill>
                  <a:schemeClr val="accent1"/>
                </a:solidFill>
              </a:defRPr>
            </a:lvl8pPr>
            <a:lvl9pPr marL="215900" indent="-215900">
              <a:spcBef>
                <a:spcPts val="0"/>
              </a:spcBef>
              <a:spcAft>
                <a:spcPts val="600"/>
              </a:spcAft>
              <a:buClr>
                <a:schemeClr val="accent1"/>
              </a:buClr>
              <a:buFont typeface="Arial" pitchFamily="34" charset="0"/>
              <a:buChar char="•"/>
              <a:defRPr sz="1600">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 Placeholder 15"/>
          <p:cNvSpPr>
            <a:spLocks noGrp="1"/>
          </p:cNvSpPr>
          <p:nvPr>
            <p:ph type="body" sz="quarter" idx="14"/>
          </p:nvPr>
        </p:nvSpPr>
        <p:spPr>
          <a:xfrm>
            <a:off x="581387" y="743538"/>
            <a:ext cx="10967412" cy="197642"/>
          </a:xfrm>
        </p:spPr>
        <p:txBody>
          <a:bodyPr anchor="ctr">
            <a:noAutofit/>
          </a:bodyPr>
          <a:lstStyle>
            <a:lvl1pPr marL="0" indent="0" algn="l" defTabSz="711200" rtl="0" fontAlgn="base">
              <a:lnSpc>
                <a:spcPct val="90000"/>
              </a:lnSpc>
              <a:spcBef>
                <a:spcPct val="0"/>
              </a:spcBef>
              <a:spcAft>
                <a:spcPts val="0"/>
              </a:spcAft>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None/>
              <a:defRPr lang="en-AU" sz="1600" kern="1200" dirty="0">
                <a:solidFill>
                  <a:srgbClr val="003D79"/>
                </a:solidFill>
                <a:latin typeface="Calibri" pitchFamily="34" charset="0"/>
                <a:ea typeface="+mn-ea"/>
                <a:cs typeface="+mn-cs"/>
              </a:defRPr>
            </a:lvl5pPr>
          </a:lstStyle>
          <a:p>
            <a:pPr lvl="0"/>
            <a:r>
              <a:rPr lang="en-US" dirty="0" smtClean="0"/>
              <a:t>Click to edit Master text styles</a:t>
            </a:r>
          </a:p>
        </p:txBody>
      </p:sp>
    </p:spTree>
    <p:extLst>
      <p:ext uri="{BB962C8B-B14F-4D97-AF65-F5344CB8AC3E}">
        <p14:creationId xmlns="" xmlns:p14="http://schemas.microsoft.com/office/powerpoint/2010/main" val="10005374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2_Two Content - Basic">
    <p:spTree>
      <p:nvGrpSpPr>
        <p:cNvPr id="1" name=""/>
        <p:cNvGrpSpPr/>
        <p:nvPr/>
      </p:nvGrpSpPr>
      <p:grpSpPr>
        <a:xfrm>
          <a:off x="0" y="0"/>
          <a:ext cx="0" cy="0"/>
          <a:chOff x="0" y="0"/>
          <a:chExt cx="0" cy="0"/>
        </a:xfrm>
      </p:grpSpPr>
      <p:sp>
        <p:nvSpPr>
          <p:cNvPr id="5" name="headerline"/>
          <p:cNvSpPr>
            <a:spLocks noChangeShapeType="1"/>
          </p:cNvSpPr>
          <p:nvPr userDrawn="1"/>
        </p:nvSpPr>
        <p:spPr bwMode="auto">
          <a:xfrm>
            <a:off x="590551" y="709613"/>
            <a:ext cx="10943167" cy="0"/>
          </a:xfrm>
          <a:prstGeom prst="line">
            <a:avLst/>
          </a:prstGeom>
          <a:noFill/>
          <a:ln w="6350">
            <a:solidFill>
              <a:schemeClr val="accent1"/>
            </a:solidFill>
            <a:round/>
            <a:headEnd/>
            <a:tailEnd/>
          </a:ln>
          <a:effectLst/>
        </p:spPr>
        <p:txBody>
          <a:bodyPr/>
          <a:lstStyle/>
          <a:p>
            <a:pPr defTabSz="914400" fontAlgn="base">
              <a:spcBef>
                <a:spcPct val="0"/>
              </a:spcBef>
              <a:spcAft>
                <a:spcPct val="0"/>
              </a:spcAft>
              <a:defRPr/>
            </a:pPr>
            <a:endParaRPr lang="en-GB" sz="1800" dirty="0">
              <a:solidFill>
                <a:srgbClr val="000000"/>
              </a:solidFill>
              <a:latin typeface="Calibri" pitchFamily="34" charset="0"/>
            </a:endParaRPr>
          </a:p>
        </p:txBody>
      </p:sp>
      <p:sp>
        <p:nvSpPr>
          <p:cNvPr id="11" name="Title 1"/>
          <p:cNvSpPr>
            <a:spLocks noGrp="1"/>
          </p:cNvSpPr>
          <p:nvPr>
            <p:ph type="title"/>
          </p:nvPr>
        </p:nvSpPr>
        <p:spPr>
          <a:xfrm>
            <a:off x="576000" y="355056"/>
            <a:ext cx="10972800" cy="324000"/>
          </a:xfrm>
          <a:prstGeom prst="rect">
            <a:avLst/>
          </a:prstGeom>
        </p:spPr>
        <p:txBody>
          <a:bodyPr/>
          <a:lstStyle>
            <a:lvl1pPr>
              <a:defRPr sz="2200" b="1">
                <a:solidFill>
                  <a:schemeClr val="bg2"/>
                </a:solidFill>
                <a:latin typeface="+mn-ea"/>
                <a:ea typeface="+mn-ea"/>
              </a:defRPr>
            </a:lvl1pPr>
          </a:lstStyle>
          <a:p>
            <a:r>
              <a:rPr lang="en-US" dirty="0" smtClean="0"/>
              <a:t>Click to edit Master title style</a:t>
            </a:r>
            <a:endParaRPr lang="en-GB" dirty="0"/>
          </a:p>
        </p:txBody>
      </p:sp>
      <p:sp>
        <p:nvSpPr>
          <p:cNvPr id="12" name="Text Placeholder 15"/>
          <p:cNvSpPr>
            <a:spLocks noGrp="1"/>
          </p:cNvSpPr>
          <p:nvPr>
            <p:ph type="body" sz="quarter" idx="14"/>
          </p:nvPr>
        </p:nvSpPr>
        <p:spPr>
          <a:xfrm>
            <a:off x="581387" y="757186"/>
            <a:ext cx="10967412" cy="197642"/>
          </a:xfrm>
        </p:spPr>
        <p:txBody>
          <a:bodyPr anchor="ctr">
            <a:noAutofit/>
          </a:bodyPr>
          <a:lstStyle>
            <a:lvl1pPr marL="0" indent="0" algn="l" defTabSz="711200" rtl="0" fontAlgn="base">
              <a:lnSpc>
                <a:spcPts val="2200"/>
              </a:lnSpc>
              <a:spcBef>
                <a:spcPct val="0"/>
              </a:spcBef>
              <a:spcAft>
                <a:spcPts val="0"/>
              </a:spcAft>
              <a:buNone/>
              <a:defRPr lang="en-US" sz="1600" b="1" kern="1200" dirty="0" smtClean="0">
                <a:solidFill>
                  <a:schemeClr val="accent1"/>
                </a:solidFill>
                <a:latin typeface="+mn-ea"/>
                <a:ea typeface="+mn-ea"/>
                <a:cs typeface="Aparajita" pitchFamily="34" charset="0"/>
              </a:defRPr>
            </a:lvl1pPr>
            <a:lvl2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None/>
              <a:defRPr lang="en-AU" sz="1600" kern="1200" dirty="0">
                <a:solidFill>
                  <a:srgbClr val="003D79"/>
                </a:solidFill>
                <a:latin typeface="Calibri" pitchFamily="34" charset="0"/>
                <a:ea typeface="+mn-ea"/>
                <a:cs typeface="+mn-cs"/>
              </a:defRPr>
            </a:lvl5pPr>
          </a:lstStyle>
          <a:p>
            <a:pPr lvl="0"/>
            <a:r>
              <a:rPr lang="en-US" dirty="0" smtClean="0"/>
              <a:t>Click to edit Master text styles</a:t>
            </a:r>
          </a:p>
        </p:txBody>
      </p:sp>
      <p:sp>
        <p:nvSpPr>
          <p:cNvPr id="13" name="Content Placeholder 2"/>
          <p:cNvSpPr>
            <a:spLocks noGrp="1"/>
          </p:cNvSpPr>
          <p:nvPr>
            <p:ph idx="1"/>
          </p:nvPr>
        </p:nvSpPr>
        <p:spPr>
          <a:xfrm>
            <a:off x="575934" y="1282701"/>
            <a:ext cx="10995884" cy="4695692"/>
          </a:xfrm>
        </p:spPr>
        <p:txBody>
          <a:bodyPr/>
          <a:lstStyle>
            <a:lvl1pPr marL="0" indent="0">
              <a:lnSpc>
                <a:spcPts val="2200"/>
              </a:lnSpc>
              <a:spcAft>
                <a:spcPts val="300"/>
              </a:spcAft>
              <a:buFont typeface="Arial" pitchFamily="34" charset="0"/>
              <a:buNone/>
              <a:defRPr sz="1400">
                <a:solidFill>
                  <a:schemeClr val="bg2"/>
                </a:solidFill>
                <a:latin typeface="+mn-ea"/>
                <a:ea typeface="+mn-ea"/>
              </a:defRPr>
            </a:lvl1pPr>
            <a:lvl2pPr>
              <a:lnSpc>
                <a:spcPts val="2200"/>
              </a:lnSpc>
              <a:spcAft>
                <a:spcPts val="300"/>
              </a:spcAft>
              <a:defRPr sz="1400">
                <a:solidFill>
                  <a:schemeClr val="bg2"/>
                </a:solidFill>
                <a:latin typeface="+mn-ea"/>
                <a:ea typeface="+mn-ea"/>
              </a:defRPr>
            </a:lvl2pPr>
            <a:lvl3pPr>
              <a:lnSpc>
                <a:spcPts val="2200"/>
              </a:lnSpc>
              <a:spcAft>
                <a:spcPts val="300"/>
              </a:spcAft>
              <a:defRPr sz="1400">
                <a:solidFill>
                  <a:schemeClr val="bg2"/>
                </a:solidFill>
                <a:latin typeface="+mn-ea"/>
                <a:ea typeface="+mn-ea"/>
              </a:defRPr>
            </a:lvl3pPr>
            <a:lvl4pPr>
              <a:lnSpc>
                <a:spcPts val="2200"/>
              </a:lnSpc>
              <a:spcAft>
                <a:spcPts val="300"/>
              </a:spcAft>
              <a:defRPr sz="1400">
                <a:solidFill>
                  <a:schemeClr val="bg2"/>
                </a:solidFill>
                <a:latin typeface="+mn-ea"/>
                <a:ea typeface="+mn-ea"/>
              </a:defRPr>
            </a:lvl4pPr>
            <a:lvl5pPr>
              <a:lnSpc>
                <a:spcPts val="2200"/>
              </a:lnSpc>
              <a:spcAft>
                <a:spcPts val="300"/>
              </a:spcAft>
              <a:defRPr sz="1400">
                <a:solidFill>
                  <a:schemeClr val="bg2"/>
                </a:solidFill>
                <a:latin typeface="+mn-ea"/>
                <a:ea typeface="+mn-e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 xmlns:p14="http://schemas.microsoft.com/office/powerpoint/2010/main" val="42504558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3_Two Content - Basic">
    <p:spTree>
      <p:nvGrpSpPr>
        <p:cNvPr id="1" name=""/>
        <p:cNvGrpSpPr/>
        <p:nvPr/>
      </p:nvGrpSpPr>
      <p:grpSpPr>
        <a:xfrm>
          <a:off x="0" y="0"/>
          <a:ext cx="0" cy="0"/>
          <a:chOff x="0" y="0"/>
          <a:chExt cx="0" cy="0"/>
        </a:xfrm>
      </p:grpSpPr>
      <p:sp>
        <p:nvSpPr>
          <p:cNvPr id="6" name="headerline"/>
          <p:cNvSpPr>
            <a:spLocks noChangeShapeType="1"/>
          </p:cNvSpPr>
          <p:nvPr userDrawn="1"/>
        </p:nvSpPr>
        <p:spPr bwMode="auto">
          <a:xfrm>
            <a:off x="590551" y="709613"/>
            <a:ext cx="10943167" cy="0"/>
          </a:xfrm>
          <a:prstGeom prst="line">
            <a:avLst/>
          </a:prstGeom>
          <a:noFill/>
          <a:ln w="6350">
            <a:solidFill>
              <a:schemeClr val="accent1"/>
            </a:solidFill>
            <a:round/>
            <a:headEnd/>
            <a:tailEnd/>
          </a:ln>
          <a:effectLst/>
        </p:spPr>
        <p:txBody>
          <a:bodyPr/>
          <a:lstStyle/>
          <a:p>
            <a:pPr defTabSz="914400" fontAlgn="base">
              <a:spcBef>
                <a:spcPct val="0"/>
              </a:spcBef>
              <a:spcAft>
                <a:spcPct val="0"/>
              </a:spcAft>
              <a:defRPr/>
            </a:pPr>
            <a:endParaRPr lang="en-GB" sz="1800" dirty="0">
              <a:solidFill>
                <a:srgbClr val="000000"/>
              </a:solidFill>
              <a:latin typeface="Calibri" pitchFamily="34" charset="0"/>
            </a:endParaRPr>
          </a:p>
        </p:txBody>
      </p:sp>
      <p:sp>
        <p:nvSpPr>
          <p:cNvPr id="3" name="Content Placeholder 2"/>
          <p:cNvSpPr>
            <a:spLocks noGrp="1"/>
          </p:cNvSpPr>
          <p:nvPr>
            <p:ph sz="half" idx="1"/>
          </p:nvPr>
        </p:nvSpPr>
        <p:spPr>
          <a:xfrm>
            <a:off x="574460" y="1265239"/>
            <a:ext cx="5399617" cy="4873625"/>
          </a:xfrm>
        </p:spPr>
        <p:txBody>
          <a:bodyPr/>
          <a:lstStyle>
            <a:lvl1pPr marL="0" indent="0">
              <a:spcBef>
                <a:spcPts val="0"/>
              </a:spcBef>
              <a:spcAft>
                <a:spcPts val="600"/>
              </a:spcAft>
              <a:buClr>
                <a:schemeClr val="accent1"/>
              </a:buClr>
              <a:buFont typeface="Arial" pitchFamily="34" charset="0"/>
              <a:buNone/>
              <a:defRPr sz="1600">
                <a:solidFill>
                  <a:schemeClr val="bg2"/>
                </a:solidFill>
              </a:defRPr>
            </a:lvl1pPr>
            <a:lvl2pPr marL="180000" indent="-180000">
              <a:spcBef>
                <a:spcPts val="0"/>
              </a:spcBef>
              <a:spcAft>
                <a:spcPts val="300"/>
              </a:spcAft>
              <a:buClr>
                <a:schemeClr val="bg2"/>
              </a:buClr>
              <a:buFont typeface="Arial" pitchFamily="34" charset="0"/>
              <a:buChar char="•"/>
              <a:defRPr sz="1600">
                <a:solidFill>
                  <a:schemeClr val="bg2"/>
                </a:solidFill>
              </a:defRPr>
            </a:lvl2pPr>
            <a:lvl3pPr marL="180000" indent="-180000">
              <a:spcBef>
                <a:spcPts val="0"/>
              </a:spcBef>
              <a:spcAft>
                <a:spcPts val="300"/>
              </a:spcAft>
              <a:buClr>
                <a:schemeClr val="bg2"/>
              </a:buClr>
              <a:buFont typeface="Arial" pitchFamily="34" charset="0"/>
              <a:buChar char="•"/>
              <a:defRPr sz="1600">
                <a:solidFill>
                  <a:schemeClr val="bg2"/>
                </a:solidFill>
              </a:defRPr>
            </a:lvl3pPr>
            <a:lvl4pPr marL="180000" indent="-180000">
              <a:spcBef>
                <a:spcPts val="0"/>
              </a:spcBef>
              <a:spcAft>
                <a:spcPts val="300"/>
              </a:spcAft>
              <a:buClr>
                <a:schemeClr val="bg2"/>
              </a:buClr>
              <a:buFont typeface="Arial" pitchFamily="34" charset="0"/>
              <a:buChar char="•"/>
              <a:defRPr sz="1600">
                <a:solidFill>
                  <a:schemeClr val="bg2"/>
                </a:solidFill>
              </a:defRPr>
            </a:lvl4pPr>
            <a:lvl5pPr marL="180000" indent="-180000">
              <a:spcBef>
                <a:spcPts val="0"/>
              </a:spcBef>
              <a:spcAft>
                <a:spcPts val="300"/>
              </a:spcAft>
              <a:buClr>
                <a:schemeClr val="bg2"/>
              </a:buClr>
              <a:buFont typeface="Arial" pitchFamily="34" charset="0"/>
              <a:buChar char="•"/>
              <a:defRPr sz="1600">
                <a:solidFill>
                  <a:schemeClr val="bg2"/>
                </a:solidFill>
              </a:defRPr>
            </a:lvl5pPr>
            <a:lvl6pPr marL="215900" indent="-215900">
              <a:spcBef>
                <a:spcPts val="0"/>
              </a:spcBef>
              <a:spcAft>
                <a:spcPts val="600"/>
              </a:spcAft>
              <a:buClr>
                <a:schemeClr val="accent1"/>
              </a:buClr>
              <a:buFont typeface="Arial" pitchFamily="34" charset="0"/>
              <a:buChar char="•"/>
              <a:defRPr sz="1600">
                <a:solidFill>
                  <a:schemeClr val="accent1"/>
                </a:solidFill>
              </a:defRPr>
            </a:lvl6pPr>
            <a:lvl7pPr marL="215900" indent="-215900">
              <a:spcBef>
                <a:spcPts val="0"/>
              </a:spcBef>
              <a:spcAft>
                <a:spcPts val="600"/>
              </a:spcAft>
              <a:buClr>
                <a:schemeClr val="accent1"/>
              </a:buClr>
              <a:buFont typeface="Arial" pitchFamily="34" charset="0"/>
              <a:buChar char="•"/>
              <a:defRPr sz="1600">
                <a:solidFill>
                  <a:schemeClr val="accent1"/>
                </a:solidFill>
              </a:defRPr>
            </a:lvl7pPr>
            <a:lvl8pPr marL="215900" indent="-215900">
              <a:spcBef>
                <a:spcPts val="0"/>
              </a:spcBef>
              <a:spcAft>
                <a:spcPts val="600"/>
              </a:spcAft>
              <a:buClr>
                <a:schemeClr val="accent1"/>
              </a:buClr>
              <a:buFont typeface="Arial" pitchFamily="34" charset="0"/>
              <a:buChar char="•"/>
              <a:defRPr sz="1600">
                <a:solidFill>
                  <a:schemeClr val="accent1"/>
                </a:solidFill>
              </a:defRPr>
            </a:lvl8pPr>
            <a:lvl9pPr marL="215900" indent="-215900">
              <a:spcBef>
                <a:spcPts val="0"/>
              </a:spcBef>
              <a:spcAft>
                <a:spcPts val="600"/>
              </a:spcAft>
              <a:buClr>
                <a:schemeClr val="accent1"/>
              </a:buClr>
              <a:buFont typeface="Arial" pitchFamily="34" charset="0"/>
              <a:buChar char="•"/>
              <a:defRPr sz="1600">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itle 1"/>
          <p:cNvSpPr>
            <a:spLocks noGrp="1"/>
          </p:cNvSpPr>
          <p:nvPr>
            <p:ph type="title"/>
          </p:nvPr>
        </p:nvSpPr>
        <p:spPr>
          <a:xfrm>
            <a:off x="576000" y="404112"/>
            <a:ext cx="10972800" cy="307777"/>
          </a:xfrm>
          <a:prstGeom prst="rect">
            <a:avLst/>
          </a:prstGeom>
        </p:spPr>
        <p:txBody>
          <a:bodyPr>
            <a:spAutoFit/>
          </a:bodyPr>
          <a:lstStyle>
            <a:lvl1pPr>
              <a:defRPr sz="2000" b="0"/>
            </a:lvl1pPr>
          </a:lstStyle>
          <a:p>
            <a:r>
              <a:rPr lang="en-US" dirty="0" smtClean="0"/>
              <a:t>Click to edit Master title style</a:t>
            </a:r>
            <a:endParaRPr lang="en-GB" dirty="0"/>
          </a:p>
        </p:txBody>
      </p:sp>
      <p:sp>
        <p:nvSpPr>
          <p:cNvPr id="10" name="Content Placeholder 2"/>
          <p:cNvSpPr>
            <a:spLocks noGrp="1"/>
          </p:cNvSpPr>
          <p:nvPr>
            <p:ph sz="half" idx="11"/>
          </p:nvPr>
        </p:nvSpPr>
        <p:spPr>
          <a:xfrm>
            <a:off x="6250518" y="1265239"/>
            <a:ext cx="5293783" cy="4873625"/>
          </a:xfrm>
        </p:spPr>
        <p:txBody>
          <a:bodyPr/>
          <a:lstStyle>
            <a:lvl1pPr marL="0" indent="0">
              <a:spcBef>
                <a:spcPts val="0"/>
              </a:spcBef>
              <a:spcAft>
                <a:spcPts val="300"/>
              </a:spcAft>
              <a:buClr>
                <a:schemeClr val="accent1"/>
              </a:buClr>
              <a:buFont typeface="Arial" pitchFamily="34" charset="0"/>
              <a:buNone/>
              <a:defRPr sz="1600">
                <a:solidFill>
                  <a:schemeClr val="bg2"/>
                </a:solidFill>
              </a:defRPr>
            </a:lvl1pPr>
            <a:lvl2pPr marL="180000" indent="-180000">
              <a:spcBef>
                <a:spcPts val="0"/>
              </a:spcBef>
              <a:spcAft>
                <a:spcPts val="300"/>
              </a:spcAft>
              <a:buClr>
                <a:schemeClr val="bg2"/>
              </a:buClr>
              <a:buFont typeface="Arial" pitchFamily="34" charset="0"/>
              <a:buChar char="•"/>
              <a:defRPr sz="1600">
                <a:solidFill>
                  <a:schemeClr val="bg2"/>
                </a:solidFill>
              </a:defRPr>
            </a:lvl2pPr>
            <a:lvl3pPr marL="180000" indent="-180000">
              <a:spcBef>
                <a:spcPts val="0"/>
              </a:spcBef>
              <a:spcAft>
                <a:spcPts val="300"/>
              </a:spcAft>
              <a:buClr>
                <a:schemeClr val="bg2"/>
              </a:buClr>
              <a:buFont typeface="Arial" pitchFamily="34" charset="0"/>
              <a:buChar char="•"/>
              <a:defRPr sz="1600">
                <a:solidFill>
                  <a:schemeClr val="bg2"/>
                </a:solidFill>
              </a:defRPr>
            </a:lvl3pPr>
            <a:lvl4pPr marL="180000" indent="-180000">
              <a:spcBef>
                <a:spcPts val="0"/>
              </a:spcBef>
              <a:spcAft>
                <a:spcPts val="300"/>
              </a:spcAft>
              <a:buClr>
                <a:schemeClr val="bg2"/>
              </a:buClr>
              <a:buFont typeface="Arial" pitchFamily="34" charset="0"/>
              <a:buChar char="•"/>
              <a:defRPr sz="1600">
                <a:solidFill>
                  <a:schemeClr val="bg2"/>
                </a:solidFill>
              </a:defRPr>
            </a:lvl4pPr>
            <a:lvl5pPr marL="180000" indent="-180000">
              <a:spcBef>
                <a:spcPts val="0"/>
              </a:spcBef>
              <a:spcAft>
                <a:spcPts val="300"/>
              </a:spcAft>
              <a:buClr>
                <a:schemeClr val="bg2"/>
              </a:buClr>
              <a:buFont typeface="Arial" pitchFamily="34" charset="0"/>
              <a:buChar char="•"/>
              <a:defRPr sz="1600">
                <a:solidFill>
                  <a:schemeClr val="bg2"/>
                </a:solidFill>
              </a:defRPr>
            </a:lvl5pPr>
            <a:lvl6pPr marL="215900" indent="-215900">
              <a:spcBef>
                <a:spcPts val="0"/>
              </a:spcBef>
              <a:spcAft>
                <a:spcPts val="600"/>
              </a:spcAft>
              <a:buClr>
                <a:schemeClr val="accent1"/>
              </a:buClr>
              <a:buFont typeface="Arial" pitchFamily="34" charset="0"/>
              <a:buChar char="•"/>
              <a:defRPr sz="1600">
                <a:solidFill>
                  <a:schemeClr val="accent1"/>
                </a:solidFill>
              </a:defRPr>
            </a:lvl6pPr>
            <a:lvl7pPr marL="215900" indent="-215900">
              <a:spcBef>
                <a:spcPts val="0"/>
              </a:spcBef>
              <a:spcAft>
                <a:spcPts val="600"/>
              </a:spcAft>
              <a:buClr>
                <a:schemeClr val="accent1"/>
              </a:buClr>
              <a:buFont typeface="Arial" pitchFamily="34" charset="0"/>
              <a:buChar char="•"/>
              <a:defRPr sz="1600">
                <a:solidFill>
                  <a:schemeClr val="accent1"/>
                </a:solidFill>
              </a:defRPr>
            </a:lvl7pPr>
            <a:lvl8pPr marL="215900" indent="-215900">
              <a:spcBef>
                <a:spcPts val="0"/>
              </a:spcBef>
              <a:spcAft>
                <a:spcPts val="600"/>
              </a:spcAft>
              <a:buClr>
                <a:schemeClr val="accent1"/>
              </a:buClr>
              <a:buFont typeface="Arial" pitchFamily="34" charset="0"/>
              <a:buChar char="•"/>
              <a:defRPr sz="1600">
                <a:solidFill>
                  <a:schemeClr val="accent1"/>
                </a:solidFill>
              </a:defRPr>
            </a:lvl8pPr>
            <a:lvl9pPr marL="215900" indent="-215900">
              <a:spcBef>
                <a:spcPts val="0"/>
              </a:spcBef>
              <a:spcAft>
                <a:spcPts val="600"/>
              </a:spcAft>
              <a:buClr>
                <a:schemeClr val="accent1"/>
              </a:buClr>
              <a:buFont typeface="Arial" pitchFamily="34" charset="0"/>
              <a:buChar char="•"/>
              <a:defRPr sz="1600">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 Placeholder 15"/>
          <p:cNvSpPr>
            <a:spLocks noGrp="1"/>
          </p:cNvSpPr>
          <p:nvPr>
            <p:ph type="body" sz="quarter" idx="14"/>
          </p:nvPr>
        </p:nvSpPr>
        <p:spPr>
          <a:xfrm>
            <a:off x="581387" y="743538"/>
            <a:ext cx="10967412" cy="197642"/>
          </a:xfrm>
        </p:spPr>
        <p:txBody>
          <a:bodyPr anchor="ctr">
            <a:noAutofit/>
          </a:bodyPr>
          <a:lstStyle>
            <a:lvl1pPr marL="0" indent="0" algn="l" defTabSz="711200" rtl="0" fontAlgn="base">
              <a:lnSpc>
                <a:spcPct val="90000"/>
              </a:lnSpc>
              <a:spcBef>
                <a:spcPct val="0"/>
              </a:spcBef>
              <a:spcAft>
                <a:spcPts val="0"/>
              </a:spcAft>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None/>
              <a:defRPr lang="en-AU" sz="1600" kern="1200" dirty="0">
                <a:solidFill>
                  <a:srgbClr val="003D79"/>
                </a:solidFill>
                <a:latin typeface="Calibri" pitchFamily="34" charset="0"/>
                <a:ea typeface="+mn-ea"/>
                <a:cs typeface="+mn-cs"/>
              </a:defRPr>
            </a:lvl5pPr>
          </a:lstStyle>
          <a:p>
            <a:pPr lvl="0"/>
            <a:r>
              <a:rPr lang="en-US" dirty="0" smtClean="0"/>
              <a:t>Click to edit Master text styles</a:t>
            </a:r>
          </a:p>
        </p:txBody>
      </p:sp>
    </p:spTree>
    <p:extLst>
      <p:ext uri="{BB962C8B-B14F-4D97-AF65-F5344CB8AC3E}">
        <p14:creationId xmlns="" xmlns:p14="http://schemas.microsoft.com/office/powerpoint/2010/main" val="26005342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4_Two Content - Basic">
    <p:spTree>
      <p:nvGrpSpPr>
        <p:cNvPr id="1" name=""/>
        <p:cNvGrpSpPr/>
        <p:nvPr/>
      </p:nvGrpSpPr>
      <p:grpSpPr>
        <a:xfrm>
          <a:off x="0" y="0"/>
          <a:ext cx="0" cy="0"/>
          <a:chOff x="0" y="0"/>
          <a:chExt cx="0" cy="0"/>
        </a:xfrm>
      </p:grpSpPr>
      <p:sp>
        <p:nvSpPr>
          <p:cNvPr id="6" name="headerline"/>
          <p:cNvSpPr>
            <a:spLocks noChangeShapeType="1"/>
          </p:cNvSpPr>
          <p:nvPr userDrawn="1"/>
        </p:nvSpPr>
        <p:spPr bwMode="auto">
          <a:xfrm>
            <a:off x="590551" y="709613"/>
            <a:ext cx="10943167" cy="0"/>
          </a:xfrm>
          <a:prstGeom prst="line">
            <a:avLst/>
          </a:prstGeom>
          <a:noFill/>
          <a:ln w="6350">
            <a:solidFill>
              <a:schemeClr val="accent1"/>
            </a:solidFill>
            <a:round/>
            <a:headEnd/>
            <a:tailEnd/>
          </a:ln>
          <a:effectLst/>
        </p:spPr>
        <p:txBody>
          <a:bodyPr/>
          <a:lstStyle/>
          <a:p>
            <a:pPr defTabSz="914400" fontAlgn="base">
              <a:spcBef>
                <a:spcPct val="0"/>
              </a:spcBef>
              <a:spcAft>
                <a:spcPct val="0"/>
              </a:spcAft>
              <a:defRPr/>
            </a:pPr>
            <a:endParaRPr lang="en-GB" sz="1800" dirty="0">
              <a:solidFill>
                <a:srgbClr val="000000"/>
              </a:solidFill>
              <a:latin typeface="Calibri" pitchFamily="34" charset="0"/>
            </a:endParaRPr>
          </a:p>
        </p:txBody>
      </p:sp>
      <p:sp>
        <p:nvSpPr>
          <p:cNvPr id="3" name="Content Placeholder 2"/>
          <p:cNvSpPr>
            <a:spLocks noGrp="1"/>
          </p:cNvSpPr>
          <p:nvPr>
            <p:ph sz="half" idx="1"/>
          </p:nvPr>
        </p:nvSpPr>
        <p:spPr>
          <a:xfrm>
            <a:off x="574460" y="1265239"/>
            <a:ext cx="5399617" cy="4873625"/>
          </a:xfrm>
        </p:spPr>
        <p:txBody>
          <a:bodyPr/>
          <a:lstStyle>
            <a:lvl1pPr marL="0" indent="0">
              <a:spcBef>
                <a:spcPts val="0"/>
              </a:spcBef>
              <a:spcAft>
                <a:spcPts val="600"/>
              </a:spcAft>
              <a:buClr>
                <a:schemeClr val="accent1"/>
              </a:buClr>
              <a:buFont typeface="Arial" pitchFamily="34" charset="0"/>
              <a:buNone/>
              <a:defRPr sz="1600">
                <a:solidFill>
                  <a:schemeClr val="bg2"/>
                </a:solidFill>
              </a:defRPr>
            </a:lvl1pPr>
            <a:lvl2pPr marL="180000" indent="-180000">
              <a:spcBef>
                <a:spcPts val="0"/>
              </a:spcBef>
              <a:spcAft>
                <a:spcPts val="300"/>
              </a:spcAft>
              <a:buClr>
                <a:schemeClr val="bg2"/>
              </a:buClr>
              <a:buFont typeface="Arial" pitchFamily="34" charset="0"/>
              <a:buChar char="•"/>
              <a:defRPr sz="1600">
                <a:solidFill>
                  <a:schemeClr val="bg2"/>
                </a:solidFill>
              </a:defRPr>
            </a:lvl2pPr>
            <a:lvl3pPr marL="180000" indent="-180000">
              <a:spcBef>
                <a:spcPts val="0"/>
              </a:spcBef>
              <a:spcAft>
                <a:spcPts val="300"/>
              </a:spcAft>
              <a:buClr>
                <a:schemeClr val="bg2"/>
              </a:buClr>
              <a:buFont typeface="Arial" pitchFamily="34" charset="0"/>
              <a:buChar char="•"/>
              <a:defRPr sz="1600">
                <a:solidFill>
                  <a:schemeClr val="bg2"/>
                </a:solidFill>
              </a:defRPr>
            </a:lvl3pPr>
            <a:lvl4pPr marL="180000" indent="-180000">
              <a:spcBef>
                <a:spcPts val="0"/>
              </a:spcBef>
              <a:spcAft>
                <a:spcPts val="300"/>
              </a:spcAft>
              <a:buClr>
                <a:schemeClr val="bg2"/>
              </a:buClr>
              <a:buFont typeface="Arial" pitchFamily="34" charset="0"/>
              <a:buChar char="•"/>
              <a:defRPr sz="1600">
                <a:solidFill>
                  <a:schemeClr val="bg2"/>
                </a:solidFill>
              </a:defRPr>
            </a:lvl4pPr>
            <a:lvl5pPr marL="180000" indent="-180000">
              <a:spcBef>
                <a:spcPts val="0"/>
              </a:spcBef>
              <a:spcAft>
                <a:spcPts val="300"/>
              </a:spcAft>
              <a:buClr>
                <a:schemeClr val="bg2"/>
              </a:buClr>
              <a:buFont typeface="Arial" pitchFamily="34" charset="0"/>
              <a:buChar char="•"/>
              <a:defRPr sz="1600">
                <a:solidFill>
                  <a:schemeClr val="bg2"/>
                </a:solidFill>
              </a:defRPr>
            </a:lvl5pPr>
            <a:lvl6pPr marL="215900" indent="-215900">
              <a:spcBef>
                <a:spcPts val="0"/>
              </a:spcBef>
              <a:spcAft>
                <a:spcPts val="600"/>
              </a:spcAft>
              <a:buClr>
                <a:schemeClr val="accent1"/>
              </a:buClr>
              <a:buFont typeface="Arial" pitchFamily="34" charset="0"/>
              <a:buChar char="•"/>
              <a:defRPr sz="1600">
                <a:solidFill>
                  <a:schemeClr val="accent1"/>
                </a:solidFill>
              </a:defRPr>
            </a:lvl6pPr>
            <a:lvl7pPr marL="215900" indent="-215900">
              <a:spcBef>
                <a:spcPts val="0"/>
              </a:spcBef>
              <a:spcAft>
                <a:spcPts val="600"/>
              </a:spcAft>
              <a:buClr>
                <a:schemeClr val="accent1"/>
              </a:buClr>
              <a:buFont typeface="Arial" pitchFamily="34" charset="0"/>
              <a:buChar char="•"/>
              <a:defRPr sz="1600">
                <a:solidFill>
                  <a:schemeClr val="accent1"/>
                </a:solidFill>
              </a:defRPr>
            </a:lvl7pPr>
            <a:lvl8pPr marL="215900" indent="-215900">
              <a:spcBef>
                <a:spcPts val="0"/>
              </a:spcBef>
              <a:spcAft>
                <a:spcPts val="600"/>
              </a:spcAft>
              <a:buClr>
                <a:schemeClr val="accent1"/>
              </a:buClr>
              <a:buFont typeface="Arial" pitchFamily="34" charset="0"/>
              <a:buChar char="•"/>
              <a:defRPr sz="1600">
                <a:solidFill>
                  <a:schemeClr val="accent1"/>
                </a:solidFill>
              </a:defRPr>
            </a:lvl8pPr>
            <a:lvl9pPr marL="215900" indent="-215900">
              <a:spcBef>
                <a:spcPts val="0"/>
              </a:spcBef>
              <a:spcAft>
                <a:spcPts val="600"/>
              </a:spcAft>
              <a:buClr>
                <a:schemeClr val="accent1"/>
              </a:buClr>
              <a:buFont typeface="Arial" pitchFamily="34" charset="0"/>
              <a:buChar char="•"/>
              <a:defRPr sz="1600">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itle 1"/>
          <p:cNvSpPr>
            <a:spLocks noGrp="1"/>
          </p:cNvSpPr>
          <p:nvPr>
            <p:ph type="title"/>
          </p:nvPr>
        </p:nvSpPr>
        <p:spPr>
          <a:xfrm>
            <a:off x="576000" y="404112"/>
            <a:ext cx="10972800" cy="307777"/>
          </a:xfrm>
          <a:prstGeom prst="rect">
            <a:avLst/>
          </a:prstGeom>
        </p:spPr>
        <p:txBody>
          <a:bodyPr>
            <a:spAutoFit/>
          </a:bodyPr>
          <a:lstStyle>
            <a:lvl1pPr>
              <a:defRPr sz="2000" b="0"/>
            </a:lvl1pPr>
          </a:lstStyle>
          <a:p>
            <a:r>
              <a:rPr lang="en-US" dirty="0" smtClean="0"/>
              <a:t>Click to edit Master title style</a:t>
            </a:r>
            <a:endParaRPr lang="en-GB" dirty="0"/>
          </a:p>
        </p:txBody>
      </p:sp>
      <p:sp>
        <p:nvSpPr>
          <p:cNvPr id="10" name="Content Placeholder 2"/>
          <p:cNvSpPr>
            <a:spLocks noGrp="1"/>
          </p:cNvSpPr>
          <p:nvPr>
            <p:ph sz="half" idx="11"/>
          </p:nvPr>
        </p:nvSpPr>
        <p:spPr>
          <a:xfrm>
            <a:off x="6250518" y="1265239"/>
            <a:ext cx="5293783" cy="4873625"/>
          </a:xfrm>
        </p:spPr>
        <p:txBody>
          <a:bodyPr/>
          <a:lstStyle>
            <a:lvl1pPr marL="0" indent="0">
              <a:spcBef>
                <a:spcPts val="0"/>
              </a:spcBef>
              <a:spcAft>
                <a:spcPts val="300"/>
              </a:spcAft>
              <a:buClr>
                <a:schemeClr val="accent1"/>
              </a:buClr>
              <a:buFont typeface="Arial" pitchFamily="34" charset="0"/>
              <a:buNone/>
              <a:defRPr sz="1600">
                <a:solidFill>
                  <a:schemeClr val="bg2"/>
                </a:solidFill>
              </a:defRPr>
            </a:lvl1pPr>
            <a:lvl2pPr marL="180000" indent="-180000">
              <a:spcBef>
                <a:spcPts val="0"/>
              </a:spcBef>
              <a:spcAft>
                <a:spcPts val="300"/>
              </a:spcAft>
              <a:buClr>
                <a:schemeClr val="bg2"/>
              </a:buClr>
              <a:buFont typeface="Arial" pitchFamily="34" charset="0"/>
              <a:buChar char="•"/>
              <a:defRPr sz="1600">
                <a:solidFill>
                  <a:schemeClr val="bg2"/>
                </a:solidFill>
              </a:defRPr>
            </a:lvl2pPr>
            <a:lvl3pPr marL="180000" indent="-180000">
              <a:spcBef>
                <a:spcPts val="0"/>
              </a:spcBef>
              <a:spcAft>
                <a:spcPts val="300"/>
              </a:spcAft>
              <a:buClr>
                <a:schemeClr val="bg2"/>
              </a:buClr>
              <a:buFont typeface="Arial" pitchFamily="34" charset="0"/>
              <a:buChar char="•"/>
              <a:defRPr sz="1600">
                <a:solidFill>
                  <a:schemeClr val="bg2"/>
                </a:solidFill>
              </a:defRPr>
            </a:lvl3pPr>
            <a:lvl4pPr marL="180000" indent="-180000">
              <a:spcBef>
                <a:spcPts val="0"/>
              </a:spcBef>
              <a:spcAft>
                <a:spcPts val="300"/>
              </a:spcAft>
              <a:buClr>
                <a:schemeClr val="bg2"/>
              </a:buClr>
              <a:buFont typeface="Arial" pitchFamily="34" charset="0"/>
              <a:buChar char="•"/>
              <a:defRPr sz="1600">
                <a:solidFill>
                  <a:schemeClr val="bg2"/>
                </a:solidFill>
              </a:defRPr>
            </a:lvl4pPr>
            <a:lvl5pPr marL="180000" indent="-180000">
              <a:spcBef>
                <a:spcPts val="0"/>
              </a:spcBef>
              <a:spcAft>
                <a:spcPts val="300"/>
              </a:spcAft>
              <a:buClr>
                <a:schemeClr val="bg2"/>
              </a:buClr>
              <a:buFont typeface="Arial" pitchFamily="34" charset="0"/>
              <a:buChar char="•"/>
              <a:defRPr sz="1600">
                <a:solidFill>
                  <a:schemeClr val="bg2"/>
                </a:solidFill>
              </a:defRPr>
            </a:lvl5pPr>
            <a:lvl6pPr marL="215900" indent="-215900">
              <a:spcBef>
                <a:spcPts val="0"/>
              </a:spcBef>
              <a:spcAft>
                <a:spcPts val="600"/>
              </a:spcAft>
              <a:buClr>
                <a:schemeClr val="accent1"/>
              </a:buClr>
              <a:buFont typeface="Arial" pitchFamily="34" charset="0"/>
              <a:buChar char="•"/>
              <a:defRPr sz="1600">
                <a:solidFill>
                  <a:schemeClr val="accent1"/>
                </a:solidFill>
              </a:defRPr>
            </a:lvl6pPr>
            <a:lvl7pPr marL="215900" indent="-215900">
              <a:spcBef>
                <a:spcPts val="0"/>
              </a:spcBef>
              <a:spcAft>
                <a:spcPts val="600"/>
              </a:spcAft>
              <a:buClr>
                <a:schemeClr val="accent1"/>
              </a:buClr>
              <a:buFont typeface="Arial" pitchFamily="34" charset="0"/>
              <a:buChar char="•"/>
              <a:defRPr sz="1600">
                <a:solidFill>
                  <a:schemeClr val="accent1"/>
                </a:solidFill>
              </a:defRPr>
            </a:lvl7pPr>
            <a:lvl8pPr marL="215900" indent="-215900">
              <a:spcBef>
                <a:spcPts val="0"/>
              </a:spcBef>
              <a:spcAft>
                <a:spcPts val="600"/>
              </a:spcAft>
              <a:buClr>
                <a:schemeClr val="accent1"/>
              </a:buClr>
              <a:buFont typeface="Arial" pitchFamily="34" charset="0"/>
              <a:buChar char="•"/>
              <a:defRPr sz="1600">
                <a:solidFill>
                  <a:schemeClr val="accent1"/>
                </a:solidFill>
              </a:defRPr>
            </a:lvl8pPr>
            <a:lvl9pPr marL="215900" indent="-215900">
              <a:spcBef>
                <a:spcPts val="0"/>
              </a:spcBef>
              <a:spcAft>
                <a:spcPts val="600"/>
              </a:spcAft>
              <a:buClr>
                <a:schemeClr val="accent1"/>
              </a:buClr>
              <a:buFont typeface="Arial" pitchFamily="34" charset="0"/>
              <a:buChar char="•"/>
              <a:defRPr sz="1600">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 Placeholder 15"/>
          <p:cNvSpPr>
            <a:spLocks noGrp="1"/>
          </p:cNvSpPr>
          <p:nvPr>
            <p:ph type="body" sz="quarter" idx="14"/>
          </p:nvPr>
        </p:nvSpPr>
        <p:spPr>
          <a:xfrm>
            <a:off x="581387" y="743538"/>
            <a:ext cx="10967412" cy="197642"/>
          </a:xfrm>
        </p:spPr>
        <p:txBody>
          <a:bodyPr anchor="ctr">
            <a:noAutofit/>
          </a:bodyPr>
          <a:lstStyle>
            <a:lvl1pPr marL="0" indent="0" algn="l" defTabSz="711200" rtl="0" fontAlgn="base">
              <a:lnSpc>
                <a:spcPct val="90000"/>
              </a:lnSpc>
              <a:spcBef>
                <a:spcPct val="0"/>
              </a:spcBef>
              <a:spcAft>
                <a:spcPts val="0"/>
              </a:spcAft>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None/>
              <a:defRPr lang="en-AU" sz="1600" kern="1200" dirty="0">
                <a:solidFill>
                  <a:srgbClr val="003D79"/>
                </a:solidFill>
                <a:latin typeface="Calibri" pitchFamily="34" charset="0"/>
                <a:ea typeface="+mn-ea"/>
                <a:cs typeface="+mn-cs"/>
              </a:defRPr>
            </a:lvl5pPr>
          </a:lstStyle>
          <a:p>
            <a:pPr lvl="0"/>
            <a:r>
              <a:rPr lang="en-US" dirty="0" smtClean="0"/>
              <a:t>Click to edit Master text styles</a:t>
            </a:r>
          </a:p>
        </p:txBody>
      </p:sp>
    </p:spTree>
    <p:extLst>
      <p:ext uri="{BB962C8B-B14F-4D97-AF65-F5344CB8AC3E}">
        <p14:creationId xmlns="" xmlns:p14="http://schemas.microsoft.com/office/powerpoint/2010/main" val="10808042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5_Two Content - Basic">
    <p:spTree>
      <p:nvGrpSpPr>
        <p:cNvPr id="1" name=""/>
        <p:cNvGrpSpPr/>
        <p:nvPr/>
      </p:nvGrpSpPr>
      <p:grpSpPr>
        <a:xfrm>
          <a:off x="0" y="0"/>
          <a:ext cx="0" cy="0"/>
          <a:chOff x="0" y="0"/>
          <a:chExt cx="0" cy="0"/>
        </a:xfrm>
      </p:grpSpPr>
      <p:sp>
        <p:nvSpPr>
          <p:cNvPr id="6" name="headerline"/>
          <p:cNvSpPr>
            <a:spLocks noChangeShapeType="1"/>
          </p:cNvSpPr>
          <p:nvPr userDrawn="1"/>
        </p:nvSpPr>
        <p:spPr bwMode="auto">
          <a:xfrm>
            <a:off x="590551" y="709613"/>
            <a:ext cx="10943167" cy="0"/>
          </a:xfrm>
          <a:prstGeom prst="line">
            <a:avLst/>
          </a:prstGeom>
          <a:noFill/>
          <a:ln w="6350">
            <a:solidFill>
              <a:schemeClr val="accent1"/>
            </a:solidFill>
            <a:round/>
            <a:headEnd/>
            <a:tailEnd/>
          </a:ln>
          <a:effectLst/>
        </p:spPr>
        <p:txBody>
          <a:bodyPr/>
          <a:lstStyle/>
          <a:p>
            <a:pPr defTabSz="914400" fontAlgn="base">
              <a:spcBef>
                <a:spcPct val="0"/>
              </a:spcBef>
              <a:spcAft>
                <a:spcPct val="0"/>
              </a:spcAft>
              <a:defRPr/>
            </a:pPr>
            <a:endParaRPr lang="en-GB" sz="1800" dirty="0">
              <a:solidFill>
                <a:srgbClr val="000000"/>
              </a:solidFill>
              <a:latin typeface="Calibri" pitchFamily="34" charset="0"/>
            </a:endParaRPr>
          </a:p>
        </p:txBody>
      </p:sp>
      <p:sp>
        <p:nvSpPr>
          <p:cNvPr id="3" name="Content Placeholder 2"/>
          <p:cNvSpPr>
            <a:spLocks noGrp="1"/>
          </p:cNvSpPr>
          <p:nvPr>
            <p:ph sz="half" idx="1"/>
          </p:nvPr>
        </p:nvSpPr>
        <p:spPr>
          <a:xfrm>
            <a:off x="574460" y="1265239"/>
            <a:ext cx="5399617" cy="4873625"/>
          </a:xfrm>
        </p:spPr>
        <p:txBody>
          <a:bodyPr/>
          <a:lstStyle>
            <a:lvl1pPr marL="0" indent="0">
              <a:spcBef>
                <a:spcPts val="0"/>
              </a:spcBef>
              <a:spcAft>
                <a:spcPts val="600"/>
              </a:spcAft>
              <a:buClr>
                <a:schemeClr val="accent1"/>
              </a:buClr>
              <a:buFont typeface="Arial" pitchFamily="34" charset="0"/>
              <a:buNone/>
              <a:defRPr sz="1600">
                <a:solidFill>
                  <a:schemeClr val="bg2"/>
                </a:solidFill>
              </a:defRPr>
            </a:lvl1pPr>
            <a:lvl2pPr marL="180000" indent="-180000">
              <a:spcBef>
                <a:spcPts val="0"/>
              </a:spcBef>
              <a:spcAft>
                <a:spcPts val="300"/>
              </a:spcAft>
              <a:buClr>
                <a:schemeClr val="bg2"/>
              </a:buClr>
              <a:buFont typeface="Arial" pitchFamily="34" charset="0"/>
              <a:buChar char="•"/>
              <a:defRPr sz="1600">
                <a:solidFill>
                  <a:schemeClr val="bg2"/>
                </a:solidFill>
              </a:defRPr>
            </a:lvl2pPr>
            <a:lvl3pPr marL="180000" indent="-180000">
              <a:spcBef>
                <a:spcPts val="0"/>
              </a:spcBef>
              <a:spcAft>
                <a:spcPts val="300"/>
              </a:spcAft>
              <a:buClr>
                <a:schemeClr val="bg2"/>
              </a:buClr>
              <a:buFont typeface="Arial" pitchFamily="34" charset="0"/>
              <a:buChar char="•"/>
              <a:defRPr sz="1600">
                <a:solidFill>
                  <a:schemeClr val="bg2"/>
                </a:solidFill>
              </a:defRPr>
            </a:lvl3pPr>
            <a:lvl4pPr marL="180000" indent="-180000">
              <a:spcBef>
                <a:spcPts val="0"/>
              </a:spcBef>
              <a:spcAft>
                <a:spcPts val="300"/>
              </a:spcAft>
              <a:buClr>
                <a:schemeClr val="bg2"/>
              </a:buClr>
              <a:buFont typeface="Arial" pitchFamily="34" charset="0"/>
              <a:buChar char="•"/>
              <a:defRPr sz="1600">
                <a:solidFill>
                  <a:schemeClr val="bg2"/>
                </a:solidFill>
              </a:defRPr>
            </a:lvl4pPr>
            <a:lvl5pPr marL="180000" indent="-180000">
              <a:spcBef>
                <a:spcPts val="0"/>
              </a:spcBef>
              <a:spcAft>
                <a:spcPts val="300"/>
              </a:spcAft>
              <a:buClr>
                <a:schemeClr val="bg2"/>
              </a:buClr>
              <a:buFont typeface="Arial" pitchFamily="34" charset="0"/>
              <a:buChar char="•"/>
              <a:defRPr sz="1600">
                <a:solidFill>
                  <a:schemeClr val="bg2"/>
                </a:solidFill>
              </a:defRPr>
            </a:lvl5pPr>
            <a:lvl6pPr marL="215900" indent="-215900">
              <a:spcBef>
                <a:spcPts val="0"/>
              </a:spcBef>
              <a:spcAft>
                <a:spcPts val="600"/>
              </a:spcAft>
              <a:buClr>
                <a:schemeClr val="accent1"/>
              </a:buClr>
              <a:buFont typeface="Arial" pitchFamily="34" charset="0"/>
              <a:buChar char="•"/>
              <a:defRPr sz="1600">
                <a:solidFill>
                  <a:schemeClr val="accent1"/>
                </a:solidFill>
              </a:defRPr>
            </a:lvl6pPr>
            <a:lvl7pPr marL="215900" indent="-215900">
              <a:spcBef>
                <a:spcPts val="0"/>
              </a:spcBef>
              <a:spcAft>
                <a:spcPts val="600"/>
              </a:spcAft>
              <a:buClr>
                <a:schemeClr val="accent1"/>
              </a:buClr>
              <a:buFont typeface="Arial" pitchFamily="34" charset="0"/>
              <a:buChar char="•"/>
              <a:defRPr sz="1600">
                <a:solidFill>
                  <a:schemeClr val="accent1"/>
                </a:solidFill>
              </a:defRPr>
            </a:lvl7pPr>
            <a:lvl8pPr marL="215900" indent="-215900">
              <a:spcBef>
                <a:spcPts val="0"/>
              </a:spcBef>
              <a:spcAft>
                <a:spcPts val="600"/>
              </a:spcAft>
              <a:buClr>
                <a:schemeClr val="accent1"/>
              </a:buClr>
              <a:buFont typeface="Arial" pitchFamily="34" charset="0"/>
              <a:buChar char="•"/>
              <a:defRPr sz="1600">
                <a:solidFill>
                  <a:schemeClr val="accent1"/>
                </a:solidFill>
              </a:defRPr>
            </a:lvl8pPr>
            <a:lvl9pPr marL="215900" indent="-215900">
              <a:spcBef>
                <a:spcPts val="0"/>
              </a:spcBef>
              <a:spcAft>
                <a:spcPts val="600"/>
              </a:spcAft>
              <a:buClr>
                <a:schemeClr val="accent1"/>
              </a:buClr>
              <a:buFont typeface="Arial" pitchFamily="34" charset="0"/>
              <a:buChar char="•"/>
              <a:defRPr sz="1600">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itle 1"/>
          <p:cNvSpPr>
            <a:spLocks noGrp="1"/>
          </p:cNvSpPr>
          <p:nvPr>
            <p:ph type="title"/>
          </p:nvPr>
        </p:nvSpPr>
        <p:spPr>
          <a:xfrm>
            <a:off x="576000" y="404112"/>
            <a:ext cx="10972800" cy="307777"/>
          </a:xfrm>
          <a:prstGeom prst="rect">
            <a:avLst/>
          </a:prstGeom>
        </p:spPr>
        <p:txBody>
          <a:bodyPr>
            <a:spAutoFit/>
          </a:bodyPr>
          <a:lstStyle>
            <a:lvl1pPr>
              <a:defRPr sz="2000" b="0"/>
            </a:lvl1pPr>
          </a:lstStyle>
          <a:p>
            <a:r>
              <a:rPr lang="en-US" dirty="0" smtClean="0"/>
              <a:t>Click to edit Master title style</a:t>
            </a:r>
            <a:endParaRPr lang="en-GB" dirty="0"/>
          </a:p>
        </p:txBody>
      </p:sp>
      <p:sp>
        <p:nvSpPr>
          <p:cNvPr id="10" name="Content Placeholder 2"/>
          <p:cNvSpPr>
            <a:spLocks noGrp="1"/>
          </p:cNvSpPr>
          <p:nvPr>
            <p:ph sz="half" idx="11"/>
          </p:nvPr>
        </p:nvSpPr>
        <p:spPr>
          <a:xfrm>
            <a:off x="6250518" y="1265239"/>
            <a:ext cx="5293783" cy="4873625"/>
          </a:xfrm>
        </p:spPr>
        <p:txBody>
          <a:bodyPr/>
          <a:lstStyle>
            <a:lvl1pPr marL="0" indent="0">
              <a:spcBef>
                <a:spcPts val="0"/>
              </a:spcBef>
              <a:spcAft>
                <a:spcPts val="300"/>
              </a:spcAft>
              <a:buClr>
                <a:schemeClr val="accent1"/>
              </a:buClr>
              <a:buFont typeface="Arial" pitchFamily="34" charset="0"/>
              <a:buNone/>
              <a:defRPr sz="1600">
                <a:solidFill>
                  <a:schemeClr val="bg2"/>
                </a:solidFill>
              </a:defRPr>
            </a:lvl1pPr>
            <a:lvl2pPr marL="180000" indent="-180000">
              <a:spcBef>
                <a:spcPts val="0"/>
              </a:spcBef>
              <a:spcAft>
                <a:spcPts val="300"/>
              </a:spcAft>
              <a:buClr>
                <a:schemeClr val="bg2"/>
              </a:buClr>
              <a:buFont typeface="Arial" pitchFamily="34" charset="0"/>
              <a:buChar char="•"/>
              <a:defRPr sz="1600">
                <a:solidFill>
                  <a:schemeClr val="bg2"/>
                </a:solidFill>
              </a:defRPr>
            </a:lvl2pPr>
            <a:lvl3pPr marL="180000" indent="-180000">
              <a:spcBef>
                <a:spcPts val="0"/>
              </a:spcBef>
              <a:spcAft>
                <a:spcPts val="300"/>
              </a:spcAft>
              <a:buClr>
                <a:schemeClr val="bg2"/>
              </a:buClr>
              <a:buFont typeface="Arial" pitchFamily="34" charset="0"/>
              <a:buChar char="•"/>
              <a:defRPr sz="1600">
                <a:solidFill>
                  <a:schemeClr val="bg2"/>
                </a:solidFill>
              </a:defRPr>
            </a:lvl3pPr>
            <a:lvl4pPr marL="180000" indent="-180000">
              <a:spcBef>
                <a:spcPts val="0"/>
              </a:spcBef>
              <a:spcAft>
                <a:spcPts val="300"/>
              </a:spcAft>
              <a:buClr>
                <a:schemeClr val="bg2"/>
              </a:buClr>
              <a:buFont typeface="Arial" pitchFamily="34" charset="0"/>
              <a:buChar char="•"/>
              <a:defRPr sz="1600">
                <a:solidFill>
                  <a:schemeClr val="bg2"/>
                </a:solidFill>
              </a:defRPr>
            </a:lvl4pPr>
            <a:lvl5pPr marL="180000" indent="-180000">
              <a:spcBef>
                <a:spcPts val="0"/>
              </a:spcBef>
              <a:spcAft>
                <a:spcPts val="300"/>
              </a:spcAft>
              <a:buClr>
                <a:schemeClr val="bg2"/>
              </a:buClr>
              <a:buFont typeface="Arial" pitchFamily="34" charset="0"/>
              <a:buChar char="•"/>
              <a:defRPr sz="1600">
                <a:solidFill>
                  <a:schemeClr val="bg2"/>
                </a:solidFill>
              </a:defRPr>
            </a:lvl5pPr>
            <a:lvl6pPr marL="215900" indent="-215900">
              <a:spcBef>
                <a:spcPts val="0"/>
              </a:spcBef>
              <a:spcAft>
                <a:spcPts val="600"/>
              </a:spcAft>
              <a:buClr>
                <a:schemeClr val="accent1"/>
              </a:buClr>
              <a:buFont typeface="Arial" pitchFamily="34" charset="0"/>
              <a:buChar char="•"/>
              <a:defRPr sz="1600">
                <a:solidFill>
                  <a:schemeClr val="accent1"/>
                </a:solidFill>
              </a:defRPr>
            </a:lvl6pPr>
            <a:lvl7pPr marL="215900" indent="-215900">
              <a:spcBef>
                <a:spcPts val="0"/>
              </a:spcBef>
              <a:spcAft>
                <a:spcPts val="600"/>
              </a:spcAft>
              <a:buClr>
                <a:schemeClr val="accent1"/>
              </a:buClr>
              <a:buFont typeface="Arial" pitchFamily="34" charset="0"/>
              <a:buChar char="•"/>
              <a:defRPr sz="1600">
                <a:solidFill>
                  <a:schemeClr val="accent1"/>
                </a:solidFill>
              </a:defRPr>
            </a:lvl7pPr>
            <a:lvl8pPr marL="215900" indent="-215900">
              <a:spcBef>
                <a:spcPts val="0"/>
              </a:spcBef>
              <a:spcAft>
                <a:spcPts val="600"/>
              </a:spcAft>
              <a:buClr>
                <a:schemeClr val="accent1"/>
              </a:buClr>
              <a:buFont typeface="Arial" pitchFamily="34" charset="0"/>
              <a:buChar char="•"/>
              <a:defRPr sz="1600">
                <a:solidFill>
                  <a:schemeClr val="accent1"/>
                </a:solidFill>
              </a:defRPr>
            </a:lvl8pPr>
            <a:lvl9pPr marL="215900" indent="-215900">
              <a:spcBef>
                <a:spcPts val="0"/>
              </a:spcBef>
              <a:spcAft>
                <a:spcPts val="600"/>
              </a:spcAft>
              <a:buClr>
                <a:schemeClr val="accent1"/>
              </a:buClr>
              <a:buFont typeface="Arial" pitchFamily="34" charset="0"/>
              <a:buChar char="•"/>
              <a:defRPr sz="1600">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 Placeholder 15"/>
          <p:cNvSpPr>
            <a:spLocks noGrp="1"/>
          </p:cNvSpPr>
          <p:nvPr>
            <p:ph type="body" sz="quarter" idx="14"/>
          </p:nvPr>
        </p:nvSpPr>
        <p:spPr>
          <a:xfrm>
            <a:off x="581387" y="743538"/>
            <a:ext cx="10967412" cy="197642"/>
          </a:xfrm>
        </p:spPr>
        <p:txBody>
          <a:bodyPr anchor="ctr">
            <a:noAutofit/>
          </a:bodyPr>
          <a:lstStyle>
            <a:lvl1pPr marL="0" indent="0" algn="l" defTabSz="711200" rtl="0" fontAlgn="base">
              <a:lnSpc>
                <a:spcPct val="90000"/>
              </a:lnSpc>
              <a:spcBef>
                <a:spcPct val="0"/>
              </a:spcBef>
              <a:spcAft>
                <a:spcPts val="0"/>
              </a:spcAft>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None/>
              <a:defRPr lang="en-AU" sz="1600" kern="1200" dirty="0">
                <a:solidFill>
                  <a:srgbClr val="003D79"/>
                </a:solidFill>
                <a:latin typeface="Calibri" pitchFamily="34" charset="0"/>
                <a:ea typeface="+mn-ea"/>
                <a:cs typeface="+mn-cs"/>
              </a:defRPr>
            </a:lvl5pPr>
          </a:lstStyle>
          <a:p>
            <a:pPr lvl="0"/>
            <a:r>
              <a:rPr lang="en-US" dirty="0" smtClean="0"/>
              <a:t>Click to edit Master text styles</a:t>
            </a:r>
          </a:p>
        </p:txBody>
      </p:sp>
    </p:spTree>
    <p:extLst>
      <p:ext uri="{BB962C8B-B14F-4D97-AF65-F5344CB8AC3E}">
        <p14:creationId xmlns="" xmlns:p14="http://schemas.microsoft.com/office/powerpoint/2010/main" val="430008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lvl1pPr>
              <a:defRPr>
                <a:solidFill>
                  <a:srgbClr val="000000"/>
                </a:solidFill>
                <a:latin typeface="Arial" charset="0"/>
                <a:ea typeface="微软雅黑"/>
              </a:defRPr>
            </a:lvl1pPr>
          </a:lstStyle>
          <a:p>
            <a:pPr defTabSz="914400" fontAlgn="base">
              <a:spcBef>
                <a:spcPct val="0"/>
              </a:spcBef>
              <a:spcAft>
                <a:spcPct val="0"/>
              </a:spcAft>
              <a:defRPr/>
            </a:pPr>
            <a:fld id="{4B9BB70C-8AF4-4F95-8C54-D0DB69C0F598}" type="datetimeFigureOut">
              <a:rPr lang="zh-CN" altLang="en-US" smtClean="0"/>
              <a:pPr defTabSz="914400" fontAlgn="base">
                <a:spcBef>
                  <a:spcPct val="0"/>
                </a:spcBef>
                <a:spcAft>
                  <a:spcPct val="0"/>
                </a:spcAft>
                <a:defRPr/>
              </a:pPr>
              <a:t>2015/12/14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lvl1pPr>
              <a:defRPr>
                <a:solidFill>
                  <a:srgbClr val="000000"/>
                </a:solidFill>
                <a:latin typeface="Arial" charset="0"/>
                <a:ea typeface="微软雅黑"/>
              </a:defRPr>
            </a:lvl1pPr>
          </a:lstStyle>
          <a:p>
            <a:pPr defTabSz="914400" fontAlgn="base">
              <a:spcBef>
                <a:spcPct val="0"/>
              </a:spcBef>
              <a:spcAft>
                <a:spcPct val="0"/>
              </a:spcAft>
              <a:defRPr/>
            </a:pPr>
            <a:endParaRPr lang="zh-CN" altLang="en-US"/>
          </a:p>
        </p:txBody>
      </p:sp>
      <p:sp>
        <p:nvSpPr>
          <p:cNvPr id="6" name="灯片编号占位符 5"/>
          <p:cNvSpPr>
            <a:spLocks noGrp="1"/>
          </p:cNvSpPr>
          <p:nvPr>
            <p:ph type="sldNum" sz="quarter" idx="12"/>
          </p:nvPr>
        </p:nvSpPr>
        <p:spPr>
          <a:xfrm>
            <a:off x="10739967" y="6589714"/>
            <a:ext cx="1261533" cy="268287"/>
          </a:xfrm>
          <a:prstGeom prst="rect">
            <a:avLst/>
          </a:prstGeom>
        </p:spPr>
        <p:txBody>
          <a:bodyPr/>
          <a:lstStyle>
            <a:lvl1pPr>
              <a:defRPr>
                <a:solidFill>
                  <a:srgbClr val="000000"/>
                </a:solidFill>
                <a:latin typeface="Arial" charset="0"/>
                <a:ea typeface="微软雅黑"/>
              </a:defRPr>
            </a:lvl1pPr>
          </a:lstStyle>
          <a:p>
            <a:pPr defTabSz="914400" fontAlgn="base">
              <a:spcBef>
                <a:spcPct val="0"/>
              </a:spcBef>
              <a:spcAft>
                <a:spcPct val="0"/>
              </a:spcAft>
              <a:defRPr/>
            </a:pPr>
            <a:fld id="{FA0A472D-D2F4-4141-9856-7BACC410BD79}" type="slidenum">
              <a:rPr lang="zh-CN" altLang="en-US" smtClean="0"/>
              <a:pPr defTabSz="914400" fontAlgn="base">
                <a:spcBef>
                  <a:spcPct val="0"/>
                </a:spcBef>
                <a:spcAft>
                  <a:spcPct val="0"/>
                </a:spcAft>
                <a:defRPr/>
              </a:pPr>
              <a:t>‹#›</a:t>
            </a:fld>
            <a:endParaRPr lang="zh-CN" altLang="en-US"/>
          </a:p>
        </p:txBody>
      </p:sp>
    </p:spTree>
    <p:extLst>
      <p:ext uri="{BB962C8B-B14F-4D97-AF65-F5344CB8AC3E}">
        <p14:creationId xmlns="" xmlns:p14="http://schemas.microsoft.com/office/powerpoint/2010/main" val="24457493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6_Two Content - Basic">
    <p:spTree>
      <p:nvGrpSpPr>
        <p:cNvPr id="1" name=""/>
        <p:cNvGrpSpPr/>
        <p:nvPr/>
      </p:nvGrpSpPr>
      <p:grpSpPr>
        <a:xfrm>
          <a:off x="0" y="0"/>
          <a:ext cx="0" cy="0"/>
          <a:chOff x="0" y="0"/>
          <a:chExt cx="0" cy="0"/>
        </a:xfrm>
      </p:grpSpPr>
      <p:sp>
        <p:nvSpPr>
          <p:cNvPr id="6" name="headerline"/>
          <p:cNvSpPr>
            <a:spLocks noChangeShapeType="1"/>
          </p:cNvSpPr>
          <p:nvPr userDrawn="1"/>
        </p:nvSpPr>
        <p:spPr bwMode="auto">
          <a:xfrm>
            <a:off x="590551" y="709613"/>
            <a:ext cx="10943167" cy="0"/>
          </a:xfrm>
          <a:prstGeom prst="line">
            <a:avLst/>
          </a:prstGeom>
          <a:noFill/>
          <a:ln w="6350">
            <a:solidFill>
              <a:schemeClr val="accent1"/>
            </a:solidFill>
            <a:round/>
            <a:headEnd/>
            <a:tailEnd/>
          </a:ln>
          <a:effectLst/>
        </p:spPr>
        <p:txBody>
          <a:bodyPr/>
          <a:lstStyle/>
          <a:p>
            <a:pPr defTabSz="914400" fontAlgn="base">
              <a:spcBef>
                <a:spcPct val="0"/>
              </a:spcBef>
              <a:spcAft>
                <a:spcPct val="0"/>
              </a:spcAft>
              <a:defRPr/>
            </a:pPr>
            <a:endParaRPr lang="en-GB" sz="1800" dirty="0">
              <a:solidFill>
                <a:srgbClr val="000000"/>
              </a:solidFill>
              <a:latin typeface="Calibri" pitchFamily="34" charset="0"/>
            </a:endParaRPr>
          </a:p>
        </p:txBody>
      </p:sp>
      <p:sp>
        <p:nvSpPr>
          <p:cNvPr id="3" name="Content Placeholder 2"/>
          <p:cNvSpPr>
            <a:spLocks noGrp="1"/>
          </p:cNvSpPr>
          <p:nvPr>
            <p:ph sz="half" idx="1"/>
          </p:nvPr>
        </p:nvSpPr>
        <p:spPr>
          <a:xfrm>
            <a:off x="574460" y="1265239"/>
            <a:ext cx="5399617" cy="4873625"/>
          </a:xfrm>
        </p:spPr>
        <p:txBody>
          <a:bodyPr/>
          <a:lstStyle>
            <a:lvl1pPr marL="0" indent="0">
              <a:spcBef>
                <a:spcPts val="0"/>
              </a:spcBef>
              <a:spcAft>
                <a:spcPts val="600"/>
              </a:spcAft>
              <a:buClr>
                <a:schemeClr val="accent1"/>
              </a:buClr>
              <a:buFont typeface="Arial" pitchFamily="34" charset="0"/>
              <a:buNone/>
              <a:defRPr sz="1600">
                <a:solidFill>
                  <a:schemeClr val="bg2"/>
                </a:solidFill>
              </a:defRPr>
            </a:lvl1pPr>
            <a:lvl2pPr marL="180000" indent="-180000">
              <a:spcBef>
                <a:spcPts val="0"/>
              </a:spcBef>
              <a:spcAft>
                <a:spcPts val="300"/>
              </a:spcAft>
              <a:buClr>
                <a:schemeClr val="bg2"/>
              </a:buClr>
              <a:buFont typeface="Arial" pitchFamily="34" charset="0"/>
              <a:buChar char="•"/>
              <a:defRPr sz="1600">
                <a:solidFill>
                  <a:schemeClr val="bg2"/>
                </a:solidFill>
              </a:defRPr>
            </a:lvl2pPr>
            <a:lvl3pPr marL="180000" indent="-180000">
              <a:spcBef>
                <a:spcPts val="0"/>
              </a:spcBef>
              <a:spcAft>
                <a:spcPts val="300"/>
              </a:spcAft>
              <a:buClr>
                <a:schemeClr val="bg2"/>
              </a:buClr>
              <a:buFont typeface="Arial" pitchFamily="34" charset="0"/>
              <a:buChar char="•"/>
              <a:defRPr sz="1600">
                <a:solidFill>
                  <a:schemeClr val="bg2"/>
                </a:solidFill>
              </a:defRPr>
            </a:lvl3pPr>
            <a:lvl4pPr marL="180000" indent="-180000">
              <a:spcBef>
                <a:spcPts val="0"/>
              </a:spcBef>
              <a:spcAft>
                <a:spcPts val="300"/>
              </a:spcAft>
              <a:buClr>
                <a:schemeClr val="bg2"/>
              </a:buClr>
              <a:buFont typeface="Arial" pitchFamily="34" charset="0"/>
              <a:buChar char="•"/>
              <a:defRPr sz="1600">
                <a:solidFill>
                  <a:schemeClr val="bg2"/>
                </a:solidFill>
              </a:defRPr>
            </a:lvl4pPr>
            <a:lvl5pPr marL="180000" indent="-180000">
              <a:spcBef>
                <a:spcPts val="0"/>
              </a:spcBef>
              <a:spcAft>
                <a:spcPts val="300"/>
              </a:spcAft>
              <a:buClr>
                <a:schemeClr val="bg2"/>
              </a:buClr>
              <a:buFont typeface="Arial" pitchFamily="34" charset="0"/>
              <a:buChar char="•"/>
              <a:defRPr sz="1600">
                <a:solidFill>
                  <a:schemeClr val="bg2"/>
                </a:solidFill>
              </a:defRPr>
            </a:lvl5pPr>
            <a:lvl6pPr marL="215900" indent="-215900">
              <a:spcBef>
                <a:spcPts val="0"/>
              </a:spcBef>
              <a:spcAft>
                <a:spcPts val="600"/>
              </a:spcAft>
              <a:buClr>
                <a:schemeClr val="accent1"/>
              </a:buClr>
              <a:buFont typeface="Arial" pitchFamily="34" charset="0"/>
              <a:buChar char="•"/>
              <a:defRPr sz="1600">
                <a:solidFill>
                  <a:schemeClr val="accent1"/>
                </a:solidFill>
              </a:defRPr>
            </a:lvl6pPr>
            <a:lvl7pPr marL="215900" indent="-215900">
              <a:spcBef>
                <a:spcPts val="0"/>
              </a:spcBef>
              <a:spcAft>
                <a:spcPts val="600"/>
              </a:spcAft>
              <a:buClr>
                <a:schemeClr val="accent1"/>
              </a:buClr>
              <a:buFont typeface="Arial" pitchFamily="34" charset="0"/>
              <a:buChar char="•"/>
              <a:defRPr sz="1600">
                <a:solidFill>
                  <a:schemeClr val="accent1"/>
                </a:solidFill>
              </a:defRPr>
            </a:lvl7pPr>
            <a:lvl8pPr marL="215900" indent="-215900">
              <a:spcBef>
                <a:spcPts val="0"/>
              </a:spcBef>
              <a:spcAft>
                <a:spcPts val="600"/>
              </a:spcAft>
              <a:buClr>
                <a:schemeClr val="accent1"/>
              </a:buClr>
              <a:buFont typeface="Arial" pitchFamily="34" charset="0"/>
              <a:buChar char="•"/>
              <a:defRPr sz="1600">
                <a:solidFill>
                  <a:schemeClr val="accent1"/>
                </a:solidFill>
              </a:defRPr>
            </a:lvl8pPr>
            <a:lvl9pPr marL="215900" indent="-215900">
              <a:spcBef>
                <a:spcPts val="0"/>
              </a:spcBef>
              <a:spcAft>
                <a:spcPts val="600"/>
              </a:spcAft>
              <a:buClr>
                <a:schemeClr val="accent1"/>
              </a:buClr>
              <a:buFont typeface="Arial" pitchFamily="34" charset="0"/>
              <a:buChar char="•"/>
              <a:defRPr sz="1600">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itle 1"/>
          <p:cNvSpPr>
            <a:spLocks noGrp="1"/>
          </p:cNvSpPr>
          <p:nvPr>
            <p:ph type="title"/>
          </p:nvPr>
        </p:nvSpPr>
        <p:spPr>
          <a:xfrm>
            <a:off x="576000" y="404112"/>
            <a:ext cx="10972800" cy="307777"/>
          </a:xfrm>
          <a:prstGeom prst="rect">
            <a:avLst/>
          </a:prstGeom>
        </p:spPr>
        <p:txBody>
          <a:bodyPr>
            <a:spAutoFit/>
          </a:bodyPr>
          <a:lstStyle>
            <a:lvl1pPr>
              <a:defRPr sz="2000" b="0"/>
            </a:lvl1pPr>
          </a:lstStyle>
          <a:p>
            <a:r>
              <a:rPr lang="en-US" dirty="0" smtClean="0"/>
              <a:t>Click to edit Master title style</a:t>
            </a:r>
            <a:endParaRPr lang="en-GB" dirty="0"/>
          </a:p>
        </p:txBody>
      </p:sp>
      <p:sp>
        <p:nvSpPr>
          <p:cNvPr id="10" name="Content Placeholder 2"/>
          <p:cNvSpPr>
            <a:spLocks noGrp="1"/>
          </p:cNvSpPr>
          <p:nvPr>
            <p:ph sz="half" idx="11"/>
          </p:nvPr>
        </p:nvSpPr>
        <p:spPr>
          <a:xfrm>
            <a:off x="6250518" y="1265239"/>
            <a:ext cx="5293783" cy="4873625"/>
          </a:xfrm>
        </p:spPr>
        <p:txBody>
          <a:bodyPr/>
          <a:lstStyle>
            <a:lvl1pPr marL="0" indent="0">
              <a:spcBef>
                <a:spcPts val="0"/>
              </a:spcBef>
              <a:spcAft>
                <a:spcPts val="300"/>
              </a:spcAft>
              <a:buClr>
                <a:schemeClr val="accent1"/>
              </a:buClr>
              <a:buFont typeface="Arial" pitchFamily="34" charset="0"/>
              <a:buNone/>
              <a:defRPr sz="1600">
                <a:solidFill>
                  <a:schemeClr val="bg2"/>
                </a:solidFill>
              </a:defRPr>
            </a:lvl1pPr>
            <a:lvl2pPr marL="180000" indent="-180000">
              <a:spcBef>
                <a:spcPts val="0"/>
              </a:spcBef>
              <a:spcAft>
                <a:spcPts val="300"/>
              </a:spcAft>
              <a:buClr>
                <a:schemeClr val="bg2"/>
              </a:buClr>
              <a:buFont typeface="Arial" pitchFamily="34" charset="0"/>
              <a:buChar char="•"/>
              <a:defRPr sz="1600">
                <a:solidFill>
                  <a:schemeClr val="bg2"/>
                </a:solidFill>
              </a:defRPr>
            </a:lvl2pPr>
            <a:lvl3pPr marL="180000" indent="-180000">
              <a:spcBef>
                <a:spcPts val="0"/>
              </a:spcBef>
              <a:spcAft>
                <a:spcPts val="300"/>
              </a:spcAft>
              <a:buClr>
                <a:schemeClr val="bg2"/>
              </a:buClr>
              <a:buFont typeface="Arial" pitchFamily="34" charset="0"/>
              <a:buChar char="•"/>
              <a:defRPr sz="1600">
                <a:solidFill>
                  <a:schemeClr val="bg2"/>
                </a:solidFill>
              </a:defRPr>
            </a:lvl3pPr>
            <a:lvl4pPr marL="180000" indent="-180000">
              <a:spcBef>
                <a:spcPts val="0"/>
              </a:spcBef>
              <a:spcAft>
                <a:spcPts val="300"/>
              </a:spcAft>
              <a:buClr>
                <a:schemeClr val="bg2"/>
              </a:buClr>
              <a:buFont typeface="Arial" pitchFamily="34" charset="0"/>
              <a:buChar char="•"/>
              <a:defRPr sz="1600">
                <a:solidFill>
                  <a:schemeClr val="bg2"/>
                </a:solidFill>
              </a:defRPr>
            </a:lvl4pPr>
            <a:lvl5pPr marL="180000" indent="-180000">
              <a:spcBef>
                <a:spcPts val="0"/>
              </a:spcBef>
              <a:spcAft>
                <a:spcPts val="300"/>
              </a:spcAft>
              <a:buClr>
                <a:schemeClr val="bg2"/>
              </a:buClr>
              <a:buFont typeface="Arial" pitchFamily="34" charset="0"/>
              <a:buChar char="•"/>
              <a:defRPr sz="1600">
                <a:solidFill>
                  <a:schemeClr val="bg2"/>
                </a:solidFill>
              </a:defRPr>
            </a:lvl5pPr>
            <a:lvl6pPr marL="215900" indent="-215900">
              <a:spcBef>
                <a:spcPts val="0"/>
              </a:spcBef>
              <a:spcAft>
                <a:spcPts val="600"/>
              </a:spcAft>
              <a:buClr>
                <a:schemeClr val="accent1"/>
              </a:buClr>
              <a:buFont typeface="Arial" pitchFamily="34" charset="0"/>
              <a:buChar char="•"/>
              <a:defRPr sz="1600">
                <a:solidFill>
                  <a:schemeClr val="accent1"/>
                </a:solidFill>
              </a:defRPr>
            </a:lvl6pPr>
            <a:lvl7pPr marL="215900" indent="-215900">
              <a:spcBef>
                <a:spcPts val="0"/>
              </a:spcBef>
              <a:spcAft>
                <a:spcPts val="600"/>
              </a:spcAft>
              <a:buClr>
                <a:schemeClr val="accent1"/>
              </a:buClr>
              <a:buFont typeface="Arial" pitchFamily="34" charset="0"/>
              <a:buChar char="•"/>
              <a:defRPr sz="1600">
                <a:solidFill>
                  <a:schemeClr val="accent1"/>
                </a:solidFill>
              </a:defRPr>
            </a:lvl7pPr>
            <a:lvl8pPr marL="215900" indent="-215900">
              <a:spcBef>
                <a:spcPts val="0"/>
              </a:spcBef>
              <a:spcAft>
                <a:spcPts val="600"/>
              </a:spcAft>
              <a:buClr>
                <a:schemeClr val="accent1"/>
              </a:buClr>
              <a:buFont typeface="Arial" pitchFamily="34" charset="0"/>
              <a:buChar char="•"/>
              <a:defRPr sz="1600">
                <a:solidFill>
                  <a:schemeClr val="accent1"/>
                </a:solidFill>
              </a:defRPr>
            </a:lvl8pPr>
            <a:lvl9pPr marL="215900" indent="-215900">
              <a:spcBef>
                <a:spcPts val="0"/>
              </a:spcBef>
              <a:spcAft>
                <a:spcPts val="600"/>
              </a:spcAft>
              <a:buClr>
                <a:schemeClr val="accent1"/>
              </a:buClr>
              <a:buFont typeface="Arial" pitchFamily="34" charset="0"/>
              <a:buChar char="•"/>
              <a:defRPr sz="1600">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 Placeholder 15"/>
          <p:cNvSpPr>
            <a:spLocks noGrp="1"/>
          </p:cNvSpPr>
          <p:nvPr>
            <p:ph type="body" sz="quarter" idx="14"/>
          </p:nvPr>
        </p:nvSpPr>
        <p:spPr>
          <a:xfrm>
            <a:off x="581387" y="743538"/>
            <a:ext cx="10967412" cy="197642"/>
          </a:xfrm>
        </p:spPr>
        <p:txBody>
          <a:bodyPr anchor="ctr">
            <a:noAutofit/>
          </a:bodyPr>
          <a:lstStyle>
            <a:lvl1pPr marL="0" indent="0" algn="l" defTabSz="711200" rtl="0" fontAlgn="base">
              <a:lnSpc>
                <a:spcPct val="90000"/>
              </a:lnSpc>
              <a:spcBef>
                <a:spcPct val="0"/>
              </a:spcBef>
              <a:spcAft>
                <a:spcPts val="0"/>
              </a:spcAft>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None/>
              <a:defRPr lang="en-AU" sz="1600" kern="1200" dirty="0">
                <a:solidFill>
                  <a:srgbClr val="003D79"/>
                </a:solidFill>
                <a:latin typeface="Calibri" pitchFamily="34" charset="0"/>
                <a:ea typeface="+mn-ea"/>
                <a:cs typeface="+mn-cs"/>
              </a:defRPr>
            </a:lvl5pPr>
          </a:lstStyle>
          <a:p>
            <a:pPr lvl="0"/>
            <a:r>
              <a:rPr lang="en-US" dirty="0" smtClean="0"/>
              <a:t>Click to edit Master text styles</a:t>
            </a:r>
          </a:p>
        </p:txBody>
      </p:sp>
    </p:spTree>
    <p:extLst>
      <p:ext uri="{BB962C8B-B14F-4D97-AF65-F5344CB8AC3E}">
        <p14:creationId xmlns="" xmlns:p14="http://schemas.microsoft.com/office/powerpoint/2010/main" val="9003141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Two Image &amp; Text">
    <p:spTree>
      <p:nvGrpSpPr>
        <p:cNvPr id="1" name=""/>
        <p:cNvGrpSpPr/>
        <p:nvPr/>
      </p:nvGrpSpPr>
      <p:grpSpPr>
        <a:xfrm>
          <a:off x="0" y="0"/>
          <a:ext cx="0" cy="0"/>
          <a:chOff x="0" y="0"/>
          <a:chExt cx="0" cy="0"/>
        </a:xfrm>
      </p:grpSpPr>
      <p:sp>
        <p:nvSpPr>
          <p:cNvPr id="13" name="Text Placeholder 11"/>
          <p:cNvSpPr>
            <a:spLocks noGrp="1"/>
          </p:cNvSpPr>
          <p:nvPr>
            <p:ph type="body" sz="quarter" idx="14"/>
          </p:nvPr>
        </p:nvSpPr>
        <p:spPr>
          <a:xfrm>
            <a:off x="5460925" y="1533625"/>
            <a:ext cx="6074280" cy="4254566"/>
          </a:xfrm>
        </p:spPr>
        <p:txBody>
          <a:bodyPr>
            <a:normAutofit/>
          </a:bodyPr>
          <a:lstStyle>
            <a:lvl1pPr>
              <a:defRPr sz="1400"/>
            </a:lvl1pPr>
            <a:lvl2pPr marL="180000" indent="-180000">
              <a:lnSpc>
                <a:spcPct val="100000"/>
              </a:lnSpc>
              <a:defRPr sz="1400"/>
            </a:lvl2pPr>
            <a:lvl3pPr marL="180000" indent="-180000">
              <a:defRPr sz="1400"/>
            </a:lvl3pPr>
            <a:lvl4pPr marL="180000" indent="-180000">
              <a:defRPr sz="1400"/>
            </a:lvl4pPr>
            <a:lvl5pPr marL="180000" indent="-180000">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itle 1"/>
          <p:cNvSpPr>
            <a:spLocks noGrp="1"/>
          </p:cNvSpPr>
          <p:nvPr>
            <p:ph type="title"/>
          </p:nvPr>
        </p:nvSpPr>
        <p:spPr>
          <a:xfrm>
            <a:off x="576000" y="396000"/>
            <a:ext cx="10972800" cy="324000"/>
          </a:xfrm>
          <a:prstGeom prst="rect">
            <a:avLst/>
          </a:prstGeom>
        </p:spPr>
        <p:txBody>
          <a:bodyPr/>
          <a:lstStyle>
            <a:lvl1pPr>
              <a:defRPr sz="2000" b="1">
                <a:solidFill>
                  <a:schemeClr val="bg2"/>
                </a:solidFill>
                <a:latin typeface="微软雅黑" pitchFamily="34" charset="-122"/>
                <a:ea typeface="微软雅黑" pitchFamily="34" charset="-122"/>
              </a:defRPr>
            </a:lvl1pPr>
          </a:lstStyle>
          <a:p>
            <a:r>
              <a:rPr lang="en-US" dirty="0" smtClean="0"/>
              <a:t>Click to edit Master title style</a:t>
            </a:r>
            <a:endParaRPr lang="en-GB" dirty="0"/>
          </a:p>
        </p:txBody>
      </p:sp>
      <p:sp>
        <p:nvSpPr>
          <p:cNvPr id="14" name="Text Placeholder 15"/>
          <p:cNvSpPr>
            <a:spLocks noGrp="1"/>
          </p:cNvSpPr>
          <p:nvPr>
            <p:ph type="body" sz="quarter" idx="18"/>
          </p:nvPr>
        </p:nvSpPr>
        <p:spPr>
          <a:xfrm>
            <a:off x="581387" y="743538"/>
            <a:ext cx="10967412" cy="197642"/>
          </a:xfrm>
        </p:spPr>
        <p:txBody>
          <a:bodyPr lIns="0" tIns="0" rIns="0" bIns="0" anchor="ctr">
            <a:noAutofit/>
          </a:bodyPr>
          <a:lstStyle>
            <a:lvl1pPr marL="0" indent="0" algn="l" defTabSz="711200" rtl="0" fontAlgn="base">
              <a:lnSpc>
                <a:spcPct val="90000"/>
              </a:lnSpc>
              <a:spcBef>
                <a:spcPct val="0"/>
              </a:spcBef>
              <a:spcAft>
                <a:spcPts val="0"/>
              </a:spcAft>
              <a:buNone/>
              <a:defRPr lang="en-US" sz="1400" kern="1200" dirty="0" smtClean="0">
                <a:solidFill>
                  <a:schemeClr val="accent1"/>
                </a:solidFill>
                <a:latin typeface="Calibri" pitchFamily="34" charset="0"/>
                <a:ea typeface="+mn-ea"/>
                <a:cs typeface="+mn-cs"/>
              </a:defRPr>
            </a:lvl1pPr>
            <a:lvl2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2pPr>
            <a:lvl3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3pPr>
            <a:lvl4pPr marL="0" indent="0" algn="l" defTabSz="711200"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4pPr>
            <a:lvl5pPr marL="0" indent="0" algn="l" defTabSz="711200" rtl="0" fontAlgn="base">
              <a:lnSpc>
                <a:spcPct val="90000"/>
              </a:lnSpc>
              <a:spcBef>
                <a:spcPct val="0"/>
              </a:spcBef>
              <a:spcAft>
                <a:spcPts val="0"/>
              </a:spcAft>
              <a:buNone/>
              <a:defRPr lang="en-AU" sz="1600" kern="1200" dirty="0">
                <a:solidFill>
                  <a:srgbClr val="003D79"/>
                </a:solidFill>
                <a:latin typeface="Calibri" pitchFamily="34" charset="0"/>
                <a:ea typeface="+mn-ea"/>
                <a:cs typeface="+mn-cs"/>
              </a:defRPr>
            </a:lvl5pPr>
          </a:lstStyle>
          <a:p>
            <a:pPr lvl="0"/>
            <a:r>
              <a:rPr lang="en-US" dirty="0" smtClean="0"/>
              <a:t>Click to edit Master text styles</a:t>
            </a:r>
          </a:p>
        </p:txBody>
      </p:sp>
      <p:sp>
        <p:nvSpPr>
          <p:cNvPr id="19" name="Picture Placeholder 13"/>
          <p:cNvSpPr>
            <a:spLocks noGrp="1"/>
          </p:cNvSpPr>
          <p:nvPr>
            <p:ph type="pic" sz="quarter" idx="15"/>
          </p:nvPr>
        </p:nvSpPr>
        <p:spPr>
          <a:xfrm>
            <a:off x="572153" y="1524834"/>
            <a:ext cx="4432631" cy="2072381"/>
          </a:xfrm>
          <a:prstGeom prst="roundRect">
            <a:avLst>
              <a:gd name="adj" fmla="val 7408"/>
            </a:avLst>
          </a:prstGeom>
          <a:solidFill>
            <a:schemeClr val="bg1">
              <a:lumMod val="95000"/>
            </a:schemeClr>
          </a:solidFill>
        </p:spPr>
        <p:txBody>
          <a:bodyPr>
            <a:noAutofit/>
          </a:bodyPr>
          <a:lstStyle>
            <a:lvl1pPr marL="0" indent="0">
              <a:buFontTx/>
              <a:buNone/>
              <a:defRPr baseline="0">
                <a:solidFill>
                  <a:schemeClr val="bg2"/>
                </a:solidFill>
              </a:defRPr>
            </a:lvl1pPr>
          </a:lstStyle>
          <a:p>
            <a:r>
              <a:rPr lang="en-US" dirty="0" smtClean="0"/>
              <a:t>Click icon to add picture</a:t>
            </a:r>
            <a:endParaRPr lang="en-GB" dirty="0"/>
          </a:p>
        </p:txBody>
      </p:sp>
      <p:sp>
        <p:nvSpPr>
          <p:cNvPr id="20" name="Picture Placeholder 13"/>
          <p:cNvSpPr>
            <a:spLocks noGrp="1"/>
          </p:cNvSpPr>
          <p:nvPr>
            <p:ph type="pic" sz="quarter" idx="19"/>
          </p:nvPr>
        </p:nvSpPr>
        <p:spPr>
          <a:xfrm>
            <a:off x="572153" y="3778371"/>
            <a:ext cx="4432631" cy="2001029"/>
          </a:xfrm>
          <a:prstGeom prst="roundRect">
            <a:avLst>
              <a:gd name="adj" fmla="val 7865"/>
            </a:avLst>
          </a:prstGeom>
          <a:solidFill>
            <a:schemeClr val="bg1">
              <a:lumMod val="95000"/>
            </a:schemeClr>
          </a:solidFill>
        </p:spPr>
        <p:txBody>
          <a:bodyPr>
            <a:noAutofit/>
          </a:bodyPr>
          <a:lstStyle>
            <a:lvl1pPr marL="0" indent="0">
              <a:buFontTx/>
              <a:buNone/>
              <a:defRPr baseline="0">
                <a:solidFill>
                  <a:schemeClr val="bg2"/>
                </a:solidFill>
              </a:defRPr>
            </a:lvl1pPr>
          </a:lstStyle>
          <a:p>
            <a:r>
              <a:rPr lang="en-US" dirty="0" smtClean="0"/>
              <a:t>Click icon to add picture</a:t>
            </a:r>
            <a:endParaRPr lang="en-GB" dirty="0"/>
          </a:p>
        </p:txBody>
      </p:sp>
      <p:sp>
        <p:nvSpPr>
          <p:cNvPr id="9" name="headerline"/>
          <p:cNvSpPr>
            <a:spLocks noChangeShapeType="1"/>
          </p:cNvSpPr>
          <p:nvPr userDrawn="1"/>
        </p:nvSpPr>
        <p:spPr bwMode="auto">
          <a:xfrm>
            <a:off x="589912" y="709424"/>
            <a:ext cx="10944000" cy="0"/>
          </a:xfrm>
          <a:prstGeom prst="line">
            <a:avLst/>
          </a:prstGeom>
          <a:noFill/>
          <a:ln w="6350">
            <a:solidFill>
              <a:schemeClr val="accent1"/>
            </a:solidFill>
            <a:round/>
            <a:headEnd/>
            <a:tailEnd/>
          </a:ln>
          <a:effectLst/>
        </p:spPr>
        <p:txBody>
          <a:bodyPr/>
          <a:lstStyle/>
          <a:p>
            <a:pPr>
              <a:defRPr/>
            </a:pPr>
            <a:endParaRPr lang="en-GB" sz="1800" dirty="0">
              <a:solidFill>
                <a:srgbClr val="000000"/>
              </a:solidFill>
              <a:latin typeface="Calibri" pitchFamily="34" charset="0"/>
            </a:endParaRPr>
          </a:p>
        </p:txBody>
      </p:sp>
    </p:spTree>
    <p:extLst>
      <p:ext uri="{BB962C8B-B14F-4D97-AF65-F5344CB8AC3E}">
        <p14:creationId xmlns="" xmlns:p14="http://schemas.microsoft.com/office/powerpoint/2010/main" val="25078434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7_Two Content - Basic">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4461" y="1265241"/>
            <a:ext cx="5399617" cy="4873625"/>
          </a:xfrm>
          <a:prstGeom prst="rect">
            <a:avLst/>
          </a:prstGeom>
        </p:spPr>
        <p:txBody>
          <a:bodyPr lIns="91408" tIns="45704" rIns="91408" bIns="45704">
            <a:normAutofit/>
          </a:bodyPr>
          <a:lstStyle>
            <a:lvl1pPr marL="0" indent="0">
              <a:spcBef>
                <a:spcPts val="0"/>
              </a:spcBef>
              <a:spcAft>
                <a:spcPts val="600"/>
              </a:spcAft>
              <a:buClr>
                <a:schemeClr val="accent1"/>
              </a:buClr>
              <a:buFont typeface="Arial" pitchFamily="34" charset="0"/>
              <a:buNone/>
              <a:defRPr sz="1600">
                <a:solidFill>
                  <a:schemeClr val="bg2"/>
                </a:solidFill>
              </a:defRPr>
            </a:lvl1pPr>
            <a:lvl2pPr marL="179936" indent="-179936">
              <a:spcBef>
                <a:spcPts val="0"/>
              </a:spcBef>
              <a:spcAft>
                <a:spcPts val="300"/>
              </a:spcAft>
              <a:buClr>
                <a:schemeClr val="bg2"/>
              </a:buClr>
              <a:buFont typeface="Arial" pitchFamily="34" charset="0"/>
              <a:buChar char="•"/>
              <a:defRPr sz="1600">
                <a:solidFill>
                  <a:schemeClr val="bg2"/>
                </a:solidFill>
              </a:defRPr>
            </a:lvl2pPr>
            <a:lvl3pPr marL="179936" indent="-179936">
              <a:spcBef>
                <a:spcPts val="0"/>
              </a:spcBef>
              <a:spcAft>
                <a:spcPts val="300"/>
              </a:spcAft>
              <a:buClr>
                <a:schemeClr val="bg2"/>
              </a:buClr>
              <a:buFont typeface="Arial" pitchFamily="34" charset="0"/>
              <a:buChar char="•"/>
              <a:defRPr sz="1600">
                <a:solidFill>
                  <a:schemeClr val="bg2"/>
                </a:solidFill>
              </a:defRPr>
            </a:lvl3pPr>
            <a:lvl4pPr marL="179936" indent="-179936">
              <a:spcBef>
                <a:spcPts val="0"/>
              </a:spcBef>
              <a:spcAft>
                <a:spcPts val="300"/>
              </a:spcAft>
              <a:buClr>
                <a:schemeClr val="bg2"/>
              </a:buClr>
              <a:buFont typeface="Arial" pitchFamily="34" charset="0"/>
              <a:buChar char="•"/>
              <a:defRPr sz="1600">
                <a:solidFill>
                  <a:schemeClr val="bg2"/>
                </a:solidFill>
              </a:defRPr>
            </a:lvl4pPr>
            <a:lvl5pPr marL="179936" indent="-179936">
              <a:spcBef>
                <a:spcPts val="0"/>
              </a:spcBef>
              <a:spcAft>
                <a:spcPts val="300"/>
              </a:spcAft>
              <a:buClr>
                <a:schemeClr val="bg2"/>
              </a:buClr>
              <a:buFont typeface="Arial" pitchFamily="34" charset="0"/>
              <a:buChar char="•"/>
              <a:defRPr sz="1600">
                <a:solidFill>
                  <a:schemeClr val="bg2"/>
                </a:solidFill>
              </a:defRPr>
            </a:lvl5pPr>
            <a:lvl6pPr marL="215824" indent="-215824">
              <a:spcBef>
                <a:spcPts val="0"/>
              </a:spcBef>
              <a:spcAft>
                <a:spcPts val="600"/>
              </a:spcAft>
              <a:buClr>
                <a:schemeClr val="accent1"/>
              </a:buClr>
              <a:buFont typeface="Arial" pitchFamily="34" charset="0"/>
              <a:buChar char="•"/>
              <a:defRPr sz="1600">
                <a:solidFill>
                  <a:schemeClr val="accent1"/>
                </a:solidFill>
              </a:defRPr>
            </a:lvl6pPr>
            <a:lvl7pPr marL="215824" indent="-215824">
              <a:spcBef>
                <a:spcPts val="0"/>
              </a:spcBef>
              <a:spcAft>
                <a:spcPts val="600"/>
              </a:spcAft>
              <a:buClr>
                <a:schemeClr val="accent1"/>
              </a:buClr>
              <a:buFont typeface="Arial" pitchFamily="34" charset="0"/>
              <a:buChar char="•"/>
              <a:defRPr sz="1600">
                <a:solidFill>
                  <a:schemeClr val="accent1"/>
                </a:solidFill>
              </a:defRPr>
            </a:lvl7pPr>
            <a:lvl8pPr marL="215824" indent="-215824">
              <a:spcBef>
                <a:spcPts val="0"/>
              </a:spcBef>
              <a:spcAft>
                <a:spcPts val="600"/>
              </a:spcAft>
              <a:buClr>
                <a:schemeClr val="accent1"/>
              </a:buClr>
              <a:buFont typeface="Arial" pitchFamily="34" charset="0"/>
              <a:buChar char="•"/>
              <a:defRPr sz="1600">
                <a:solidFill>
                  <a:schemeClr val="accent1"/>
                </a:solidFill>
              </a:defRPr>
            </a:lvl8pPr>
            <a:lvl9pPr marL="215824" indent="-215824">
              <a:spcBef>
                <a:spcPts val="0"/>
              </a:spcBef>
              <a:spcAft>
                <a:spcPts val="600"/>
              </a:spcAft>
              <a:buClr>
                <a:schemeClr val="accent1"/>
              </a:buClr>
              <a:buFont typeface="Arial" pitchFamily="34" charset="0"/>
              <a:buChar char="•"/>
              <a:defRPr sz="1600">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Title 1"/>
          <p:cNvSpPr>
            <a:spLocks noGrp="1"/>
          </p:cNvSpPr>
          <p:nvPr>
            <p:ph type="title"/>
          </p:nvPr>
        </p:nvSpPr>
        <p:spPr>
          <a:xfrm>
            <a:off x="576000" y="412343"/>
            <a:ext cx="10972800" cy="400077"/>
          </a:xfrm>
          <a:prstGeom prst="rect">
            <a:avLst/>
          </a:prstGeom>
        </p:spPr>
        <p:txBody>
          <a:bodyPr lIns="91408" tIns="45704" rIns="91408" bIns="45704">
            <a:spAutoFit/>
          </a:bodyPr>
          <a:lstStyle>
            <a:lvl1pPr>
              <a:defRPr sz="2000" b="0"/>
            </a:lvl1pPr>
          </a:lstStyle>
          <a:p>
            <a:r>
              <a:rPr lang="en-US" dirty="0" smtClean="0"/>
              <a:t>Click to edit Master title style</a:t>
            </a:r>
            <a:endParaRPr lang="en-GB" dirty="0"/>
          </a:p>
        </p:txBody>
      </p:sp>
      <p:sp>
        <p:nvSpPr>
          <p:cNvPr id="10" name="Content Placeholder 2"/>
          <p:cNvSpPr>
            <a:spLocks noGrp="1"/>
          </p:cNvSpPr>
          <p:nvPr>
            <p:ph sz="half" idx="11"/>
          </p:nvPr>
        </p:nvSpPr>
        <p:spPr>
          <a:xfrm>
            <a:off x="6250521" y="1265241"/>
            <a:ext cx="5293783" cy="4873625"/>
          </a:xfrm>
          <a:prstGeom prst="rect">
            <a:avLst/>
          </a:prstGeom>
        </p:spPr>
        <p:txBody>
          <a:bodyPr lIns="91408" tIns="45704" rIns="91408" bIns="45704">
            <a:normAutofit/>
          </a:bodyPr>
          <a:lstStyle>
            <a:lvl1pPr marL="0" indent="0">
              <a:spcBef>
                <a:spcPts val="0"/>
              </a:spcBef>
              <a:spcAft>
                <a:spcPts val="300"/>
              </a:spcAft>
              <a:buClr>
                <a:schemeClr val="accent1"/>
              </a:buClr>
              <a:buFont typeface="Arial" pitchFamily="34" charset="0"/>
              <a:buNone/>
              <a:defRPr sz="1600">
                <a:solidFill>
                  <a:schemeClr val="bg2"/>
                </a:solidFill>
              </a:defRPr>
            </a:lvl1pPr>
            <a:lvl2pPr marL="179936" indent="-179936">
              <a:spcBef>
                <a:spcPts val="0"/>
              </a:spcBef>
              <a:spcAft>
                <a:spcPts val="300"/>
              </a:spcAft>
              <a:buClr>
                <a:schemeClr val="bg2"/>
              </a:buClr>
              <a:buFont typeface="Arial" pitchFamily="34" charset="0"/>
              <a:buChar char="•"/>
              <a:defRPr sz="1600">
                <a:solidFill>
                  <a:schemeClr val="bg2"/>
                </a:solidFill>
              </a:defRPr>
            </a:lvl2pPr>
            <a:lvl3pPr marL="179936" indent="-179936">
              <a:spcBef>
                <a:spcPts val="0"/>
              </a:spcBef>
              <a:spcAft>
                <a:spcPts val="300"/>
              </a:spcAft>
              <a:buClr>
                <a:schemeClr val="bg2"/>
              </a:buClr>
              <a:buFont typeface="Arial" pitchFamily="34" charset="0"/>
              <a:buChar char="•"/>
              <a:defRPr sz="1600">
                <a:solidFill>
                  <a:schemeClr val="bg2"/>
                </a:solidFill>
              </a:defRPr>
            </a:lvl3pPr>
            <a:lvl4pPr marL="179936" indent="-179936">
              <a:spcBef>
                <a:spcPts val="0"/>
              </a:spcBef>
              <a:spcAft>
                <a:spcPts val="300"/>
              </a:spcAft>
              <a:buClr>
                <a:schemeClr val="bg2"/>
              </a:buClr>
              <a:buFont typeface="Arial" pitchFamily="34" charset="0"/>
              <a:buChar char="•"/>
              <a:defRPr sz="1600">
                <a:solidFill>
                  <a:schemeClr val="bg2"/>
                </a:solidFill>
              </a:defRPr>
            </a:lvl4pPr>
            <a:lvl5pPr marL="179936" indent="-179936">
              <a:spcBef>
                <a:spcPts val="0"/>
              </a:spcBef>
              <a:spcAft>
                <a:spcPts val="300"/>
              </a:spcAft>
              <a:buClr>
                <a:schemeClr val="bg2"/>
              </a:buClr>
              <a:buFont typeface="Arial" pitchFamily="34" charset="0"/>
              <a:buChar char="•"/>
              <a:defRPr sz="1600">
                <a:solidFill>
                  <a:schemeClr val="bg2"/>
                </a:solidFill>
              </a:defRPr>
            </a:lvl5pPr>
            <a:lvl6pPr marL="215824" indent="-215824">
              <a:spcBef>
                <a:spcPts val="0"/>
              </a:spcBef>
              <a:spcAft>
                <a:spcPts val="600"/>
              </a:spcAft>
              <a:buClr>
                <a:schemeClr val="accent1"/>
              </a:buClr>
              <a:buFont typeface="Arial" pitchFamily="34" charset="0"/>
              <a:buChar char="•"/>
              <a:defRPr sz="1600">
                <a:solidFill>
                  <a:schemeClr val="accent1"/>
                </a:solidFill>
              </a:defRPr>
            </a:lvl6pPr>
            <a:lvl7pPr marL="215824" indent="-215824">
              <a:spcBef>
                <a:spcPts val="0"/>
              </a:spcBef>
              <a:spcAft>
                <a:spcPts val="600"/>
              </a:spcAft>
              <a:buClr>
                <a:schemeClr val="accent1"/>
              </a:buClr>
              <a:buFont typeface="Arial" pitchFamily="34" charset="0"/>
              <a:buChar char="•"/>
              <a:defRPr sz="1600">
                <a:solidFill>
                  <a:schemeClr val="accent1"/>
                </a:solidFill>
              </a:defRPr>
            </a:lvl7pPr>
            <a:lvl8pPr marL="215824" indent="-215824">
              <a:spcBef>
                <a:spcPts val="0"/>
              </a:spcBef>
              <a:spcAft>
                <a:spcPts val="600"/>
              </a:spcAft>
              <a:buClr>
                <a:schemeClr val="accent1"/>
              </a:buClr>
              <a:buFont typeface="Arial" pitchFamily="34" charset="0"/>
              <a:buChar char="•"/>
              <a:defRPr sz="1600">
                <a:solidFill>
                  <a:schemeClr val="accent1"/>
                </a:solidFill>
              </a:defRPr>
            </a:lvl8pPr>
            <a:lvl9pPr marL="215824" indent="-215824">
              <a:spcBef>
                <a:spcPts val="0"/>
              </a:spcBef>
              <a:spcAft>
                <a:spcPts val="600"/>
              </a:spcAft>
              <a:buClr>
                <a:schemeClr val="accent1"/>
              </a:buClr>
              <a:buFont typeface="Arial" pitchFamily="34" charset="0"/>
              <a:buChar char="•"/>
              <a:defRPr sz="1600">
                <a:solidFill>
                  <a:schemeClr val="accent1"/>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 Placeholder 15"/>
          <p:cNvSpPr>
            <a:spLocks noGrp="1"/>
          </p:cNvSpPr>
          <p:nvPr>
            <p:ph type="body" sz="quarter" idx="14"/>
          </p:nvPr>
        </p:nvSpPr>
        <p:spPr>
          <a:xfrm>
            <a:off x="581387" y="743538"/>
            <a:ext cx="10967412" cy="197642"/>
          </a:xfrm>
          <a:prstGeom prst="rect">
            <a:avLst/>
          </a:prstGeom>
        </p:spPr>
        <p:txBody>
          <a:bodyPr lIns="0" tIns="0" rIns="0" bIns="0" anchor="ctr">
            <a:noAutofit/>
          </a:bodyPr>
          <a:lstStyle>
            <a:lvl1pPr marL="0" indent="0" algn="l" defTabSz="710949" rtl="0" fontAlgn="base">
              <a:lnSpc>
                <a:spcPct val="90000"/>
              </a:lnSpc>
              <a:spcBef>
                <a:spcPct val="0"/>
              </a:spcBef>
              <a:spcAft>
                <a:spcPts val="0"/>
              </a:spcAft>
              <a:buNone/>
              <a:defRPr lang="en-US" sz="1400" kern="1200" dirty="0" smtClean="0">
                <a:solidFill>
                  <a:schemeClr val="accent1"/>
                </a:solidFill>
                <a:latin typeface="Calibri" pitchFamily="34" charset="0"/>
                <a:ea typeface="+mn-ea"/>
                <a:cs typeface="+mn-cs"/>
              </a:defRPr>
            </a:lvl1pPr>
            <a:lvl2pPr marL="0" indent="0" algn="l" defTabSz="710949"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2pPr>
            <a:lvl3pPr marL="0" indent="0" algn="l" defTabSz="710949"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3pPr>
            <a:lvl4pPr marL="0" indent="0" algn="l" defTabSz="710949" rtl="0" fontAlgn="base">
              <a:lnSpc>
                <a:spcPct val="90000"/>
              </a:lnSpc>
              <a:spcBef>
                <a:spcPct val="0"/>
              </a:spcBef>
              <a:spcAft>
                <a:spcPts val="0"/>
              </a:spcAft>
              <a:buNone/>
              <a:defRPr lang="en-US" sz="1600" kern="1200" dirty="0" smtClean="0">
                <a:solidFill>
                  <a:srgbClr val="003D79"/>
                </a:solidFill>
                <a:latin typeface="Calibri" pitchFamily="34" charset="0"/>
                <a:ea typeface="+mn-ea"/>
                <a:cs typeface="+mn-cs"/>
              </a:defRPr>
            </a:lvl4pPr>
            <a:lvl5pPr marL="0" indent="0" algn="l" defTabSz="710949" rtl="0" fontAlgn="base">
              <a:lnSpc>
                <a:spcPct val="90000"/>
              </a:lnSpc>
              <a:spcBef>
                <a:spcPct val="0"/>
              </a:spcBef>
              <a:spcAft>
                <a:spcPts val="0"/>
              </a:spcAft>
              <a:buNone/>
              <a:defRPr lang="en-AU" sz="1600" kern="1200" dirty="0">
                <a:solidFill>
                  <a:srgbClr val="003D79"/>
                </a:solidFill>
                <a:latin typeface="Calibri" pitchFamily="34" charset="0"/>
                <a:ea typeface="+mn-ea"/>
                <a:cs typeface="+mn-cs"/>
              </a:defRPr>
            </a:lvl5pPr>
          </a:lstStyle>
          <a:p>
            <a:pPr lvl="0"/>
            <a:r>
              <a:rPr lang="en-US" dirty="0" smtClean="0"/>
              <a:t>Click to edit Master text styles</a:t>
            </a:r>
          </a:p>
        </p:txBody>
      </p:sp>
      <p:sp>
        <p:nvSpPr>
          <p:cNvPr id="7" name="headerline"/>
          <p:cNvSpPr>
            <a:spLocks noChangeShapeType="1"/>
          </p:cNvSpPr>
          <p:nvPr userDrawn="1"/>
        </p:nvSpPr>
        <p:spPr bwMode="auto">
          <a:xfrm>
            <a:off x="589912" y="709424"/>
            <a:ext cx="10944000" cy="0"/>
          </a:xfrm>
          <a:prstGeom prst="line">
            <a:avLst/>
          </a:prstGeom>
          <a:noFill/>
          <a:ln w="6350">
            <a:solidFill>
              <a:schemeClr val="accent1"/>
            </a:solidFill>
            <a:round/>
            <a:headEnd/>
            <a:tailEnd/>
          </a:ln>
          <a:effectLst/>
        </p:spPr>
        <p:txBody>
          <a:bodyPr lIns="91408" tIns="45704" rIns="91408" bIns="45704"/>
          <a:lstStyle/>
          <a:p>
            <a:pPr defTabSz="914400" fontAlgn="base">
              <a:spcBef>
                <a:spcPct val="0"/>
              </a:spcBef>
              <a:spcAft>
                <a:spcPct val="0"/>
              </a:spcAft>
              <a:defRPr/>
            </a:pPr>
            <a:endParaRPr lang="en-GB" sz="1800" dirty="0">
              <a:solidFill>
                <a:srgbClr val="000000"/>
              </a:solidFill>
            </a:endParaRPr>
          </a:p>
        </p:txBody>
      </p:sp>
    </p:spTree>
    <p:extLst>
      <p:ext uri="{BB962C8B-B14F-4D97-AF65-F5344CB8AC3E}">
        <p14:creationId xmlns="" xmlns:p14="http://schemas.microsoft.com/office/powerpoint/2010/main" val="22570898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12/14/2015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zh-CN" altLang="en-US" smtClean="0"/>
              <a:t>单击此处编辑母版标题样式</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12/14/2015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image" Target="../media/image2.pn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12/14/2015</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146" name="Picture 164"/>
          <p:cNvPicPr>
            <a:picLocks noChangeAspect="1"/>
          </p:cNvPicPr>
          <p:nvPr/>
        </p:nvPicPr>
        <p:blipFill>
          <a:blip r:embed="rId28" cstate="print"/>
          <a:srcRect/>
          <a:stretch>
            <a:fillRect/>
          </a:stretch>
        </p:blipFill>
        <p:spPr bwMode="auto">
          <a:xfrm>
            <a:off x="25400" y="6415088"/>
            <a:ext cx="12141200" cy="442912"/>
          </a:xfrm>
          <a:prstGeom prst="rect">
            <a:avLst/>
          </a:prstGeom>
          <a:noFill/>
          <a:ln w="9525">
            <a:noFill/>
            <a:miter lim="800000"/>
            <a:headEnd/>
            <a:tailEnd/>
          </a:ln>
        </p:spPr>
      </p:pic>
      <p:sp>
        <p:nvSpPr>
          <p:cNvPr id="3" name="Text Placeholder 2"/>
          <p:cNvSpPr>
            <a:spLocks noGrp="1"/>
          </p:cNvSpPr>
          <p:nvPr>
            <p:ph type="body" idx="1"/>
          </p:nvPr>
        </p:nvSpPr>
        <p:spPr>
          <a:xfrm>
            <a:off x="575733" y="1316039"/>
            <a:ext cx="10972800" cy="468788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endParaRPr lang="en-GB" dirty="0" smtClean="0"/>
          </a:p>
          <a:p>
            <a:pPr lvl="7"/>
            <a:r>
              <a:rPr lang="en-GB" dirty="0" smtClean="0"/>
              <a:t>Eight</a:t>
            </a:r>
          </a:p>
          <a:p>
            <a:pPr lvl="8"/>
            <a:r>
              <a:rPr lang="en-GB" dirty="0" smtClean="0"/>
              <a:t>nine</a:t>
            </a:r>
            <a:endParaRPr lang="en-US" dirty="0" smtClean="0"/>
          </a:p>
        </p:txBody>
      </p:sp>
      <p:sp>
        <p:nvSpPr>
          <p:cNvPr id="6148" name="Title Placeholder 3"/>
          <p:cNvSpPr>
            <a:spLocks noGrp="1"/>
          </p:cNvSpPr>
          <p:nvPr>
            <p:ph type="title"/>
          </p:nvPr>
        </p:nvSpPr>
        <p:spPr bwMode="auto">
          <a:xfrm>
            <a:off x="575733" y="360363"/>
            <a:ext cx="10972800" cy="4445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zh-CN" smtClean="0"/>
              <a:t>Click to edit Master title style</a:t>
            </a:r>
            <a:endParaRPr lang="en-AU" altLang="zh-CN" smtClean="0"/>
          </a:p>
        </p:txBody>
      </p:sp>
      <p:sp>
        <p:nvSpPr>
          <p:cNvPr id="72" name="TextBox 71"/>
          <p:cNvSpPr txBox="1"/>
          <p:nvPr/>
        </p:nvSpPr>
        <p:spPr>
          <a:xfrm>
            <a:off x="11548533" y="6437313"/>
            <a:ext cx="643467" cy="304800"/>
          </a:xfrm>
          <a:prstGeom prst="rect">
            <a:avLst/>
          </a:prstGeom>
        </p:spPr>
        <p:txBody>
          <a:bodyPr lIns="0" tIns="0" rIns="0" bIns="0" anchor="ctr"/>
          <a:lstStyle>
            <a:defPPr>
              <a:defRPr lang="en-GB"/>
            </a:defPPr>
            <a:lvl1pPr>
              <a:defRPr sz="1400">
                <a:solidFill>
                  <a:schemeClr val="accent1"/>
                </a:solidFill>
                <a:latin typeface="Calibri" pitchFamily="34" charset="0"/>
                <a:cs typeface="Calibri" pitchFamily="34" charset="0"/>
              </a:defRPr>
            </a:lvl1pPr>
          </a:lstStyle>
          <a:p>
            <a:pPr defTabSz="914400" fontAlgn="base">
              <a:spcBef>
                <a:spcPct val="0"/>
              </a:spcBef>
              <a:spcAft>
                <a:spcPct val="0"/>
              </a:spcAft>
              <a:defRPr/>
            </a:pPr>
            <a:fld id="{EA7CB457-DF36-4166-A3BD-6C52EB62E48C}" type="slidenum">
              <a:rPr lang="en-AU" sz="1400" smtClean="0">
                <a:solidFill>
                  <a:srgbClr val="008B98"/>
                </a:solidFill>
              </a:rPr>
              <a:pPr defTabSz="914400" fontAlgn="base">
                <a:spcBef>
                  <a:spcPct val="0"/>
                </a:spcBef>
                <a:spcAft>
                  <a:spcPct val="0"/>
                </a:spcAft>
                <a:defRPr/>
              </a:pPr>
              <a:t>‹#›</a:t>
            </a:fld>
            <a:endParaRPr lang="en-AU" sz="1400" dirty="0">
              <a:solidFill>
                <a:srgbClr val="008B98"/>
              </a:solidFill>
            </a:endParaRPr>
          </a:p>
        </p:txBody>
      </p:sp>
      <p:grpSp>
        <p:nvGrpSpPr>
          <p:cNvPr id="2" name="Group 122"/>
          <p:cNvGrpSpPr>
            <a:grpSpLocks/>
          </p:cNvGrpSpPr>
          <p:nvPr/>
        </p:nvGrpSpPr>
        <p:grpSpPr bwMode="auto">
          <a:xfrm>
            <a:off x="-2046817" y="-11113"/>
            <a:ext cx="1936751" cy="3402013"/>
            <a:chOff x="-1535504" y="-11378"/>
            <a:chExt cx="1453644" cy="3402278"/>
          </a:xfrm>
        </p:grpSpPr>
        <p:sp>
          <p:nvSpPr>
            <p:cNvPr id="166" name="Rectangle 165"/>
            <p:cNvSpPr/>
            <p:nvPr userDrawn="1"/>
          </p:nvSpPr>
          <p:spPr>
            <a:xfrm>
              <a:off x="-1535504" y="-11378"/>
              <a:ext cx="1453644" cy="3402278"/>
            </a:xfrm>
            <a:prstGeom prst="rect">
              <a:avLst/>
            </a:prstGeom>
            <a:solidFill>
              <a:srgbClr val="E2E2E2"/>
            </a:solidFill>
            <a:ln w="12700" cap="flat" cmpd="sng" algn="ctr">
              <a:solidFill>
                <a:srgbClr val="000000"/>
              </a:solidFill>
              <a:prstDash val="solid"/>
              <a:miter lim="800000"/>
            </a:ln>
            <a:effectLst/>
          </p:spPr>
          <p:txBody>
            <a:bodyPr anchor="ctr"/>
            <a:lstStyle/>
            <a:p>
              <a:pPr algn="ctr" defTabSz="914400">
                <a:defRPr/>
              </a:pPr>
              <a:endParaRPr lang="en-AU" sz="1800" dirty="0">
                <a:solidFill>
                  <a:srgbClr val="FFFFFF"/>
                </a:solidFill>
                <a:latin typeface="Calibri" pitchFamily="34" charset="0"/>
                <a:cs typeface="Calibri" pitchFamily="34" charset="0"/>
              </a:endParaRPr>
            </a:p>
          </p:txBody>
        </p:sp>
        <p:sp>
          <p:nvSpPr>
            <p:cNvPr id="167" name="TextBox 166"/>
            <p:cNvSpPr txBox="1"/>
            <p:nvPr userDrawn="1"/>
          </p:nvSpPr>
          <p:spPr>
            <a:xfrm>
              <a:off x="-1438594" y="96581"/>
              <a:ext cx="1267768" cy="180989"/>
            </a:xfrm>
            <a:prstGeom prst="rect">
              <a:avLst/>
            </a:prstGeom>
            <a:solidFill>
              <a:srgbClr val="FFFFFF"/>
            </a:solidFill>
            <a:ln w="3175">
              <a:solidFill>
                <a:srgbClr val="000000"/>
              </a:solidFill>
            </a:ln>
          </p:spPr>
          <p:txBody>
            <a:bodyPr lIns="36000" tIns="36000" rIns="36000" bIns="36000">
              <a:spAutoFit/>
            </a:bodyPr>
            <a:lstStyle/>
            <a:p>
              <a:pPr algn="ctr" defTabSz="914400">
                <a:defRPr/>
              </a:pPr>
              <a:r>
                <a:rPr lang="en-AU" sz="700" b="1" dirty="0">
                  <a:solidFill>
                    <a:srgbClr val="000000"/>
                  </a:solidFill>
                  <a:latin typeface="Calibri" pitchFamily="34" charset="0"/>
                  <a:cs typeface="Calibri" pitchFamily="34" charset="0"/>
                </a:rPr>
                <a:t>DTZ colour palette</a:t>
              </a:r>
            </a:p>
          </p:txBody>
        </p:sp>
        <p:sp>
          <p:nvSpPr>
            <p:cNvPr id="168" name="TextBox 167"/>
            <p:cNvSpPr txBox="1"/>
            <p:nvPr userDrawn="1"/>
          </p:nvSpPr>
          <p:spPr>
            <a:xfrm>
              <a:off x="-1438594" y="320436"/>
              <a:ext cx="1267768" cy="257195"/>
            </a:xfrm>
            <a:prstGeom prst="rect">
              <a:avLst/>
            </a:prstGeom>
            <a:solidFill>
              <a:srgbClr val="FFFFFF"/>
            </a:solidFill>
            <a:ln w="3175">
              <a:solidFill>
                <a:srgbClr val="000000"/>
              </a:solidFill>
            </a:ln>
          </p:spPr>
          <p:txBody>
            <a:bodyPr lIns="36000" tIns="36000" rIns="36000" bIns="36000">
              <a:spAutoFit/>
            </a:bodyPr>
            <a:lstStyle/>
            <a:p>
              <a:pPr defTabSz="914400">
                <a:defRPr/>
              </a:pPr>
              <a:r>
                <a:rPr lang="en-AU" sz="600" spc="-10" dirty="0">
                  <a:solidFill>
                    <a:srgbClr val="000000"/>
                  </a:solidFill>
                  <a:latin typeface="Calibri" pitchFamily="34" charset="0"/>
                  <a:cs typeface="Calibri" pitchFamily="34" charset="0"/>
                </a:rPr>
                <a:t>Colour used for graphs and pie charts.</a:t>
              </a:r>
            </a:p>
            <a:p>
              <a:pPr defTabSz="914400">
                <a:defRPr/>
              </a:pPr>
              <a:r>
                <a:rPr lang="en-AU" sz="600" spc="-10" dirty="0">
                  <a:solidFill>
                    <a:srgbClr val="000000"/>
                  </a:solidFill>
                  <a:latin typeface="Calibri" pitchFamily="34" charset="0"/>
                  <a:cs typeface="Calibri" pitchFamily="34" charset="0"/>
                </a:rPr>
                <a:t>Use the colours in the following order.</a:t>
              </a:r>
            </a:p>
          </p:txBody>
        </p:sp>
        <p:grpSp>
          <p:nvGrpSpPr>
            <p:cNvPr id="4" name="Group 168"/>
            <p:cNvGrpSpPr>
              <a:grpSpLocks/>
            </p:cNvGrpSpPr>
            <p:nvPr userDrawn="1"/>
          </p:nvGrpSpPr>
          <p:grpSpPr bwMode="auto">
            <a:xfrm>
              <a:off x="-1012804" y="641845"/>
              <a:ext cx="392633" cy="423908"/>
              <a:chOff x="2447925" y="2159772"/>
              <a:chExt cx="392633" cy="423908"/>
            </a:xfrm>
          </p:grpSpPr>
          <p:grpSp>
            <p:nvGrpSpPr>
              <p:cNvPr id="5" name="Group 251"/>
              <p:cNvGrpSpPr>
                <a:grpSpLocks/>
              </p:cNvGrpSpPr>
              <p:nvPr/>
            </p:nvGrpSpPr>
            <p:grpSpPr bwMode="auto">
              <a:xfrm>
                <a:off x="2447925" y="2221260"/>
                <a:ext cx="392633" cy="362420"/>
                <a:chOff x="899596" y="1052736"/>
                <a:chExt cx="392633" cy="362420"/>
              </a:xfrm>
            </p:grpSpPr>
            <p:sp>
              <p:nvSpPr>
                <p:cNvPr id="254" name="Rectangle 253"/>
                <p:cNvSpPr/>
                <p:nvPr/>
              </p:nvSpPr>
              <p:spPr>
                <a:xfrm>
                  <a:off x="899573" y="1052457"/>
                  <a:ext cx="71490" cy="360390"/>
                </a:xfrm>
                <a:prstGeom prst="rect">
                  <a:avLst/>
                </a:prstGeom>
                <a:solidFill>
                  <a:srgbClr val="003D79"/>
                </a:solidFill>
                <a:ln w="25400" cap="flat" cmpd="sng" algn="ctr">
                  <a:noFill/>
                  <a:prstDash val="solid"/>
                </a:ln>
                <a:effectLst/>
              </p:spPr>
              <p:txBody>
                <a:bodyPr lIns="0" tIns="0" rIns="0" bIns="0" anchor="ctr"/>
                <a:lstStyle/>
                <a:p>
                  <a:pPr algn="ctr" defTabSz="914400">
                    <a:defRPr/>
                  </a:pPr>
                  <a:endParaRPr lang="en-AU" sz="1800" dirty="0">
                    <a:solidFill>
                      <a:srgbClr val="FFFFFF"/>
                    </a:solidFill>
                    <a:latin typeface="Calibri" pitchFamily="34" charset="0"/>
                    <a:cs typeface="Calibri" pitchFamily="34" charset="0"/>
                  </a:endParaRPr>
                </a:p>
              </p:txBody>
            </p:sp>
            <p:grpSp>
              <p:nvGrpSpPr>
                <p:cNvPr id="6" name="Group 254"/>
                <p:cNvGrpSpPr>
                  <a:grpSpLocks/>
                </p:cNvGrpSpPr>
                <p:nvPr/>
              </p:nvGrpSpPr>
              <p:grpSpPr bwMode="auto">
                <a:xfrm>
                  <a:off x="971599" y="1052736"/>
                  <a:ext cx="320630" cy="362420"/>
                  <a:chOff x="1388863" y="953179"/>
                  <a:chExt cx="254822" cy="362420"/>
                </a:xfrm>
              </p:grpSpPr>
              <p:sp>
                <p:nvSpPr>
                  <p:cNvPr id="286" name="Rectangle 285"/>
                  <p:cNvSpPr/>
                  <p:nvPr/>
                </p:nvSpPr>
                <p:spPr>
                  <a:xfrm>
                    <a:off x="1388437" y="952900"/>
                    <a:ext cx="97221" cy="360390"/>
                  </a:xfrm>
                  <a:prstGeom prst="rect">
                    <a:avLst/>
                  </a:prstGeom>
                  <a:solidFill>
                    <a:srgbClr val="FFFFFF"/>
                  </a:solidFill>
                  <a:ln w="25400" cap="flat" cmpd="sng" algn="ctr">
                    <a:noFill/>
                    <a:prstDash val="solid"/>
                  </a:ln>
                  <a:effectLst/>
                </p:spPr>
                <p:txBody>
                  <a:bodyPr lIns="18000" tIns="0" rIns="0" bIns="0" anchor="ctr"/>
                  <a:lstStyle/>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R</a:t>
                    </a:r>
                  </a:p>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G</a:t>
                    </a:r>
                  </a:p>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B</a:t>
                    </a:r>
                  </a:p>
                </p:txBody>
              </p:sp>
              <p:sp>
                <p:nvSpPr>
                  <p:cNvPr id="287" name="Rectangle 286"/>
                  <p:cNvSpPr/>
                  <p:nvPr/>
                </p:nvSpPr>
                <p:spPr>
                  <a:xfrm>
                    <a:off x="1485659" y="954487"/>
                    <a:ext cx="157826" cy="360391"/>
                  </a:xfrm>
                  <a:prstGeom prst="rect">
                    <a:avLst/>
                  </a:prstGeom>
                  <a:solidFill>
                    <a:srgbClr val="FFFFFF"/>
                  </a:solidFill>
                  <a:ln w="25400" cap="flat" cmpd="sng" algn="ctr">
                    <a:noFill/>
                    <a:prstDash val="solid"/>
                  </a:ln>
                  <a:effectLst/>
                </p:spPr>
                <p:txBody>
                  <a:bodyPr lIns="0" tIns="0" rIns="0" bIns="0" anchor="ctr"/>
                  <a:lstStyle/>
                  <a:p>
                    <a:pPr defTabSz="914400">
                      <a:lnSpc>
                        <a:spcPct val="80000"/>
                      </a:lnSpc>
                      <a:defRPr/>
                    </a:pPr>
                    <a:r>
                      <a:rPr lang="en-AU" sz="800" dirty="0">
                        <a:solidFill>
                          <a:srgbClr val="000000"/>
                        </a:solidFill>
                        <a:latin typeface="Calibri" pitchFamily="34" charset="0"/>
                        <a:ea typeface="Verdana" pitchFamily="34" charset="0"/>
                        <a:cs typeface="Calibri" pitchFamily="34" charset="0"/>
                      </a:rPr>
                      <a:t>0</a:t>
                    </a:r>
                  </a:p>
                  <a:p>
                    <a:pPr defTabSz="914400">
                      <a:lnSpc>
                        <a:spcPct val="80000"/>
                      </a:lnSpc>
                      <a:defRPr/>
                    </a:pPr>
                    <a:r>
                      <a:rPr lang="en-AU" sz="800" dirty="0">
                        <a:solidFill>
                          <a:srgbClr val="000000"/>
                        </a:solidFill>
                        <a:latin typeface="Calibri" pitchFamily="34" charset="0"/>
                        <a:ea typeface="Verdana" pitchFamily="34" charset="0"/>
                        <a:cs typeface="Calibri" pitchFamily="34" charset="0"/>
                      </a:rPr>
                      <a:t>61</a:t>
                    </a:r>
                  </a:p>
                  <a:p>
                    <a:pPr defTabSz="914400">
                      <a:lnSpc>
                        <a:spcPct val="80000"/>
                      </a:lnSpc>
                      <a:defRPr/>
                    </a:pPr>
                    <a:r>
                      <a:rPr lang="en-AU" sz="800" dirty="0">
                        <a:solidFill>
                          <a:srgbClr val="000000"/>
                        </a:solidFill>
                        <a:latin typeface="Calibri" pitchFamily="34" charset="0"/>
                        <a:ea typeface="Verdana" pitchFamily="34" charset="0"/>
                        <a:cs typeface="Calibri" pitchFamily="34" charset="0"/>
                      </a:rPr>
                      <a:t>121</a:t>
                    </a:r>
                  </a:p>
                </p:txBody>
              </p:sp>
            </p:grpSp>
            <p:sp>
              <p:nvSpPr>
                <p:cNvPr id="256" name="Rectangle 255"/>
                <p:cNvSpPr/>
                <p:nvPr/>
              </p:nvSpPr>
              <p:spPr>
                <a:xfrm>
                  <a:off x="899573" y="1052457"/>
                  <a:ext cx="392404" cy="360390"/>
                </a:xfrm>
                <a:prstGeom prst="rect">
                  <a:avLst/>
                </a:prstGeom>
                <a:noFill/>
                <a:ln w="3175" cap="flat" cmpd="sng" algn="ctr">
                  <a:solidFill>
                    <a:srgbClr val="000000">
                      <a:lumMod val="95000"/>
                      <a:lumOff val="5000"/>
                    </a:srgbClr>
                  </a:solidFill>
                  <a:prstDash val="solid"/>
                </a:ln>
                <a:effectLst/>
              </p:spPr>
              <p:txBody>
                <a:bodyPr anchor="ctr"/>
                <a:lstStyle/>
                <a:p>
                  <a:pPr algn="ctr" defTabSz="914400">
                    <a:defRPr/>
                  </a:pPr>
                  <a:endParaRPr lang="en-AU" sz="1800" dirty="0">
                    <a:solidFill>
                      <a:srgbClr val="FFFFFF"/>
                    </a:solidFill>
                    <a:latin typeface="Calibri" pitchFamily="34" charset="0"/>
                    <a:cs typeface="Calibri" pitchFamily="34" charset="0"/>
                  </a:endParaRPr>
                </a:p>
              </p:txBody>
            </p:sp>
          </p:grpSp>
          <p:sp>
            <p:nvSpPr>
              <p:cNvPr id="253" name="TextBox 252"/>
              <p:cNvSpPr txBox="1"/>
              <p:nvPr/>
            </p:nvSpPr>
            <p:spPr>
              <a:xfrm>
                <a:off x="2447902" y="2159063"/>
                <a:ext cx="392404" cy="61918"/>
              </a:xfrm>
              <a:prstGeom prst="rect">
                <a:avLst/>
              </a:prstGeom>
              <a:solidFill>
                <a:srgbClr val="000000"/>
              </a:solidFill>
              <a:ln w="3175">
                <a:solidFill>
                  <a:schemeClr val="tx1"/>
                </a:solidFill>
              </a:ln>
            </p:spPr>
            <p:txBody>
              <a:bodyPr lIns="0" tIns="0" rIns="0" bIns="0">
                <a:spAutoFit/>
              </a:bodyPr>
              <a:lstStyle/>
              <a:p>
                <a:pPr algn="ctr" defTabSz="914400">
                  <a:defRPr/>
                </a:pPr>
                <a:r>
                  <a:rPr lang="en-AU" sz="400" b="1" dirty="0">
                    <a:solidFill>
                      <a:srgbClr val="FFFFFF"/>
                    </a:solidFill>
                    <a:latin typeface="Calibri" pitchFamily="34" charset="0"/>
                    <a:cs typeface="Calibri" pitchFamily="34" charset="0"/>
                  </a:rPr>
                  <a:t>2</a:t>
                </a:r>
              </a:p>
            </p:txBody>
          </p:sp>
        </p:grpSp>
        <p:grpSp>
          <p:nvGrpSpPr>
            <p:cNvPr id="7" name="Group 169"/>
            <p:cNvGrpSpPr>
              <a:grpSpLocks/>
            </p:cNvGrpSpPr>
            <p:nvPr userDrawn="1"/>
          </p:nvGrpSpPr>
          <p:grpSpPr bwMode="auto">
            <a:xfrm>
              <a:off x="-564136" y="641845"/>
              <a:ext cx="392633" cy="423908"/>
              <a:chOff x="2447925" y="2159772"/>
              <a:chExt cx="392633" cy="423908"/>
            </a:xfrm>
          </p:grpSpPr>
          <p:grpSp>
            <p:nvGrpSpPr>
              <p:cNvPr id="8" name="Group 244"/>
              <p:cNvGrpSpPr>
                <a:grpSpLocks/>
              </p:cNvGrpSpPr>
              <p:nvPr/>
            </p:nvGrpSpPr>
            <p:grpSpPr bwMode="auto">
              <a:xfrm>
                <a:off x="2447925" y="2221260"/>
                <a:ext cx="392633" cy="362420"/>
                <a:chOff x="899596" y="1052736"/>
                <a:chExt cx="392633" cy="362420"/>
              </a:xfrm>
            </p:grpSpPr>
            <p:sp>
              <p:nvSpPr>
                <p:cNvPr id="247" name="Rectangle 246"/>
                <p:cNvSpPr/>
                <p:nvPr/>
              </p:nvSpPr>
              <p:spPr>
                <a:xfrm>
                  <a:off x="898912" y="1052457"/>
                  <a:ext cx="71490" cy="360390"/>
                </a:xfrm>
                <a:prstGeom prst="rect">
                  <a:avLst/>
                </a:prstGeom>
                <a:solidFill>
                  <a:srgbClr val="569BBE"/>
                </a:solidFill>
                <a:ln w="25400" cap="flat" cmpd="sng" algn="ctr">
                  <a:noFill/>
                  <a:prstDash val="solid"/>
                </a:ln>
                <a:effectLst/>
              </p:spPr>
              <p:txBody>
                <a:bodyPr lIns="0" tIns="0" rIns="0" bIns="0" anchor="ctr"/>
                <a:lstStyle/>
                <a:p>
                  <a:pPr algn="ctr" defTabSz="914400">
                    <a:defRPr/>
                  </a:pPr>
                  <a:endParaRPr lang="en-AU" sz="1800" dirty="0">
                    <a:solidFill>
                      <a:srgbClr val="FFFFFF"/>
                    </a:solidFill>
                    <a:latin typeface="Calibri" pitchFamily="34" charset="0"/>
                    <a:cs typeface="Calibri" pitchFamily="34" charset="0"/>
                  </a:endParaRPr>
                </a:p>
              </p:txBody>
            </p:sp>
            <p:grpSp>
              <p:nvGrpSpPr>
                <p:cNvPr id="9" name="Group 247"/>
                <p:cNvGrpSpPr>
                  <a:grpSpLocks/>
                </p:cNvGrpSpPr>
                <p:nvPr/>
              </p:nvGrpSpPr>
              <p:grpSpPr bwMode="auto">
                <a:xfrm>
                  <a:off x="971599" y="1052736"/>
                  <a:ext cx="320630" cy="362420"/>
                  <a:chOff x="1388863" y="953179"/>
                  <a:chExt cx="254822" cy="362420"/>
                </a:xfrm>
              </p:grpSpPr>
              <p:sp>
                <p:nvSpPr>
                  <p:cNvPr id="250" name="Rectangle 249"/>
                  <p:cNvSpPr/>
                  <p:nvPr/>
                </p:nvSpPr>
                <p:spPr>
                  <a:xfrm>
                    <a:off x="1387913" y="952900"/>
                    <a:ext cx="97221" cy="360390"/>
                  </a:xfrm>
                  <a:prstGeom prst="rect">
                    <a:avLst/>
                  </a:prstGeom>
                  <a:solidFill>
                    <a:srgbClr val="FFFFFF"/>
                  </a:solidFill>
                  <a:ln w="25400" cap="flat" cmpd="sng" algn="ctr">
                    <a:noFill/>
                    <a:prstDash val="solid"/>
                  </a:ln>
                  <a:effectLst/>
                </p:spPr>
                <p:txBody>
                  <a:bodyPr lIns="18000" tIns="0" rIns="0" bIns="0" anchor="ctr"/>
                  <a:lstStyle/>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R</a:t>
                    </a:r>
                  </a:p>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G</a:t>
                    </a:r>
                  </a:p>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B</a:t>
                    </a:r>
                  </a:p>
                </p:txBody>
              </p:sp>
              <p:sp>
                <p:nvSpPr>
                  <p:cNvPr id="251" name="Rectangle 250"/>
                  <p:cNvSpPr/>
                  <p:nvPr/>
                </p:nvSpPr>
                <p:spPr>
                  <a:xfrm>
                    <a:off x="1485134" y="954487"/>
                    <a:ext cx="159089" cy="360391"/>
                  </a:xfrm>
                  <a:prstGeom prst="rect">
                    <a:avLst/>
                  </a:prstGeom>
                  <a:solidFill>
                    <a:srgbClr val="FFFFFF"/>
                  </a:solidFill>
                  <a:ln w="25400" cap="flat" cmpd="sng" algn="ctr">
                    <a:noFill/>
                    <a:prstDash val="solid"/>
                  </a:ln>
                  <a:effectLst/>
                </p:spPr>
                <p:txBody>
                  <a:bodyPr lIns="0" tIns="0" rIns="0" bIns="0" anchor="ctr"/>
                  <a:lstStyle/>
                  <a:p>
                    <a:pPr defTabSz="914400">
                      <a:lnSpc>
                        <a:spcPct val="80000"/>
                      </a:lnSpc>
                      <a:defRPr/>
                    </a:pPr>
                    <a:r>
                      <a:rPr lang="en-AU" sz="800" dirty="0">
                        <a:solidFill>
                          <a:srgbClr val="000000"/>
                        </a:solidFill>
                        <a:latin typeface="Calibri" pitchFamily="34" charset="0"/>
                        <a:ea typeface="Verdana" pitchFamily="34" charset="0"/>
                        <a:cs typeface="Calibri" pitchFamily="34" charset="0"/>
                      </a:rPr>
                      <a:t>86</a:t>
                    </a:r>
                  </a:p>
                  <a:p>
                    <a:pPr defTabSz="914400">
                      <a:lnSpc>
                        <a:spcPct val="80000"/>
                      </a:lnSpc>
                      <a:defRPr/>
                    </a:pPr>
                    <a:r>
                      <a:rPr lang="en-AU" sz="800" dirty="0">
                        <a:solidFill>
                          <a:srgbClr val="000000"/>
                        </a:solidFill>
                        <a:latin typeface="Calibri" pitchFamily="34" charset="0"/>
                        <a:ea typeface="Verdana" pitchFamily="34" charset="0"/>
                        <a:cs typeface="Calibri" pitchFamily="34" charset="0"/>
                      </a:rPr>
                      <a:t>155</a:t>
                    </a:r>
                  </a:p>
                  <a:p>
                    <a:pPr defTabSz="914400">
                      <a:lnSpc>
                        <a:spcPct val="80000"/>
                      </a:lnSpc>
                      <a:defRPr/>
                    </a:pPr>
                    <a:r>
                      <a:rPr lang="en-AU" sz="800" dirty="0">
                        <a:solidFill>
                          <a:srgbClr val="000000"/>
                        </a:solidFill>
                        <a:latin typeface="Calibri" pitchFamily="34" charset="0"/>
                        <a:ea typeface="Verdana" pitchFamily="34" charset="0"/>
                        <a:cs typeface="Calibri" pitchFamily="34" charset="0"/>
                      </a:rPr>
                      <a:t>190</a:t>
                    </a:r>
                  </a:p>
                </p:txBody>
              </p:sp>
            </p:grpSp>
            <p:sp>
              <p:nvSpPr>
                <p:cNvPr id="249" name="Rectangle 248"/>
                <p:cNvSpPr/>
                <p:nvPr/>
              </p:nvSpPr>
              <p:spPr>
                <a:xfrm>
                  <a:off x="898912" y="1052457"/>
                  <a:ext cx="393993" cy="360390"/>
                </a:xfrm>
                <a:prstGeom prst="rect">
                  <a:avLst/>
                </a:prstGeom>
                <a:noFill/>
                <a:ln w="3175" cap="flat" cmpd="sng" algn="ctr">
                  <a:solidFill>
                    <a:srgbClr val="000000">
                      <a:lumMod val="95000"/>
                      <a:lumOff val="5000"/>
                    </a:srgbClr>
                  </a:solidFill>
                  <a:prstDash val="solid"/>
                </a:ln>
                <a:effectLst/>
              </p:spPr>
              <p:txBody>
                <a:bodyPr anchor="ctr"/>
                <a:lstStyle/>
                <a:p>
                  <a:pPr algn="ctr" defTabSz="914400">
                    <a:defRPr/>
                  </a:pPr>
                  <a:endParaRPr lang="en-AU" sz="1800" dirty="0">
                    <a:solidFill>
                      <a:srgbClr val="FFFFFF"/>
                    </a:solidFill>
                    <a:latin typeface="Calibri" pitchFamily="34" charset="0"/>
                    <a:cs typeface="Calibri" pitchFamily="34" charset="0"/>
                  </a:endParaRPr>
                </a:p>
              </p:txBody>
            </p:sp>
          </p:grpSp>
          <p:sp>
            <p:nvSpPr>
              <p:cNvPr id="246" name="TextBox 245"/>
              <p:cNvSpPr txBox="1"/>
              <p:nvPr/>
            </p:nvSpPr>
            <p:spPr>
              <a:xfrm>
                <a:off x="2447241" y="2159063"/>
                <a:ext cx="393993" cy="61918"/>
              </a:xfrm>
              <a:prstGeom prst="rect">
                <a:avLst/>
              </a:prstGeom>
              <a:solidFill>
                <a:srgbClr val="000000"/>
              </a:solidFill>
              <a:ln w="3175">
                <a:solidFill>
                  <a:schemeClr val="tx1"/>
                </a:solidFill>
              </a:ln>
            </p:spPr>
            <p:txBody>
              <a:bodyPr lIns="0" tIns="0" rIns="0" bIns="0">
                <a:spAutoFit/>
              </a:bodyPr>
              <a:lstStyle/>
              <a:p>
                <a:pPr algn="ctr" defTabSz="914400">
                  <a:defRPr/>
                </a:pPr>
                <a:r>
                  <a:rPr lang="en-AU" sz="400" b="1" dirty="0">
                    <a:solidFill>
                      <a:srgbClr val="FFFFFF"/>
                    </a:solidFill>
                    <a:latin typeface="Calibri" pitchFamily="34" charset="0"/>
                    <a:cs typeface="Calibri" pitchFamily="34" charset="0"/>
                  </a:rPr>
                  <a:t>3</a:t>
                </a:r>
              </a:p>
            </p:txBody>
          </p:sp>
        </p:grpSp>
        <p:grpSp>
          <p:nvGrpSpPr>
            <p:cNvPr id="10" name="Group 170"/>
            <p:cNvGrpSpPr>
              <a:grpSpLocks/>
            </p:cNvGrpSpPr>
            <p:nvPr userDrawn="1"/>
          </p:nvGrpSpPr>
          <p:grpSpPr bwMode="auto">
            <a:xfrm>
              <a:off x="-1439172" y="1091900"/>
              <a:ext cx="392633" cy="423908"/>
              <a:chOff x="2447925" y="2159772"/>
              <a:chExt cx="392633" cy="423908"/>
            </a:xfrm>
          </p:grpSpPr>
          <p:grpSp>
            <p:nvGrpSpPr>
              <p:cNvPr id="11" name="Group 237"/>
              <p:cNvGrpSpPr>
                <a:grpSpLocks/>
              </p:cNvGrpSpPr>
              <p:nvPr/>
            </p:nvGrpSpPr>
            <p:grpSpPr bwMode="auto">
              <a:xfrm>
                <a:off x="2447925" y="2221260"/>
                <a:ext cx="392633" cy="362420"/>
                <a:chOff x="899596" y="1052736"/>
                <a:chExt cx="392633" cy="362420"/>
              </a:xfrm>
            </p:grpSpPr>
            <p:sp>
              <p:nvSpPr>
                <p:cNvPr id="240" name="Rectangle 239"/>
                <p:cNvSpPr/>
                <p:nvPr/>
              </p:nvSpPr>
              <p:spPr>
                <a:xfrm>
                  <a:off x="900174" y="1053287"/>
                  <a:ext cx="71490" cy="360390"/>
                </a:xfrm>
                <a:prstGeom prst="rect">
                  <a:avLst/>
                </a:prstGeom>
                <a:solidFill>
                  <a:srgbClr val="6E5F3F"/>
                </a:solidFill>
                <a:ln w="25400" cap="flat" cmpd="sng" algn="ctr">
                  <a:noFill/>
                  <a:prstDash val="solid"/>
                </a:ln>
                <a:effectLst/>
              </p:spPr>
              <p:txBody>
                <a:bodyPr lIns="0" tIns="0" rIns="0" bIns="0" anchor="ctr"/>
                <a:lstStyle/>
                <a:p>
                  <a:pPr algn="ctr" defTabSz="914400">
                    <a:defRPr/>
                  </a:pPr>
                  <a:endParaRPr lang="en-AU" sz="1800" dirty="0">
                    <a:solidFill>
                      <a:srgbClr val="FFFFFF"/>
                    </a:solidFill>
                    <a:latin typeface="Calibri" pitchFamily="34" charset="0"/>
                    <a:cs typeface="Calibri" pitchFamily="34" charset="0"/>
                  </a:endParaRPr>
                </a:p>
              </p:txBody>
            </p:sp>
            <p:grpSp>
              <p:nvGrpSpPr>
                <p:cNvPr id="12" name="Group 240"/>
                <p:cNvGrpSpPr>
                  <a:grpSpLocks/>
                </p:cNvGrpSpPr>
                <p:nvPr/>
              </p:nvGrpSpPr>
              <p:grpSpPr bwMode="auto">
                <a:xfrm>
                  <a:off x="971599" y="1052736"/>
                  <a:ext cx="320630" cy="362420"/>
                  <a:chOff x="1388863" y="953179"/>
                  <a:chExt cx="254822" cy="362420"/>
                </a:xfrm>
              </p:grpSpPr>
              <p:sp>
                <p:nvSpPr>
                  <p:cNvPr id="243" name="Rectangle 242"/>
                  <p:cNvSpPr/>
                  <p:nvPr/>
                </p:nvSpPr>
                <p:spPr>
                  <a:xfrm>
                    <a:off x="1388915" y="953730"/>
                    <a:ext cx="97221" cy="360390"/>
                  </a:xfrm>
                  <a:prstGeom prst="rect">
                    <a:avLst/>
                  </a:prstGeom>
                  <a:solidFill>
                    <a:srgbClr val="FFFFFF"/>
                  </a:solidFill>
                  <a:ln w="25400" cap="flat" cmpd="sng" algn="ctr">
                    <a:noFill/>
                    <a:prstDash val="solid"/>
                  </a:ln>
                  <a:effectLst/>
                </p:spPr>
                <p:txBody>
                  <a:bodyPr lIns="18000" tIns="0" rIns="0" bIns="0" anchor="ctr"/>
                  <a:lstStyle/>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R</a:t>
                    </a:r>
                  </a:p>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G</a:t>
                    </a:r>
                  </a:p>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B</a:t>
                    </a:r>
                  </a:p>
                </p:txBody>
              </p:sp>
              <p:sp>
                <p:nvSpPr>
                  <p:cNvPr id="244" name="Rectangle 243"/>
                  <p:cNvSpPr/>
                  <p:nvPr/>
                </p:nvSpPr>
                <p:spPr>
                  <a:xfrm>
                    <a:off x="1486137" y="955317"/>
                    <a:ext cx="157826" cy="360391"/>
                  </a:xfrm>
                  <a:prstGeom prst="rect">
                    <a:avLst/>
                  </a:prstGeom>
                  <a:solidFill>
                    <a:srgbClr val="FFFFFF"/>
                  </a:solidFill>
                  <a:ln w="25400" cap="flat" cmpd="sng" algn="ctr">
                    <a:noFill/>
                    <a:prstDash val="solid"/>
                  </a:ln>
                  <a:effectLst/>
                </p:spPr>
                <p:txBody>
                  <a:bodyPr lIns="0" tIns="0" rIns="0" bIns="0" anchor="ctr"/>
                  <a:lstStyle/>
                  <a:p>
                    <a:pPr defTabSz="914400">
                      <a:lnSpc>
                        <a:spcPct val="80000"/>
                      </a:lnSpc>
                      <a:defRPr/>
                    </a:pPr>
                    <a:r>
                      <a:rPr lang="en-AU" sz="800" dirty="0">
                        <a:solidFill>
                          <a:srgbClr val="000000"/>
                        </a:solidFill>
                        <a:latin typeface="Calibri" pitchFamily="34" charset="0"/>
                        <a:ea typeface="Verdana" pitchFamily="34" charset="0"/>
                        <a:cs typeface="Calibri" pitchFamily="34" charset="0"/>
                      </a:rPr>
                      <a:t>110</a:t>
                    </a:r>
                  </a:p>
                  <a:p>
                    <a:pPr defTabSz="914400">
                      <a:lnSpc>
                        <a:spcPct val="80000"/>
                      </a:lnSpc>
                      <a:defRPr/>
                    </a:pPr>
                    <a:r>
                      <a:rPr lang="en-AU" sz="800" dirty="0">
                        <a:solidFill>
                          <a:srgbClr val="000000"/>
                        </a:solidFill>
                        <a:latin typeface="Calibri" pitchFamily="34" charset="0"/>
                        <a:ea typeface="Verdana" pitchFamily="34" charset="0"/>
                        <a:cs typeface="Calibri" pitchFamily="34" charset="0"/>
                      </a:rPr>
                      <a:t>95</a:t>
                    </a:r>
                  </a:p>
                  <a:p>
                    <a:pPr defTabSz="914400">
                      <a:lnSpc>
                        <a:spcPct val="80000"/>
                      </a:lnSpc>
                      <a:defRPr/>
                    </a:pPr>
                    <a:r>
                      <a:rPr lang="en-AU" sz="800" dirty="0">
                        <a:solidFill>
                          <a:srgbClr val="000000"/>
                        </a:solidFill>
                        <a:latin typeface="Calibri" pitchFamily="34" charset="0"/>
                        <a:ea typeface="Verdana" pitchFamily="34" charset="0"/>
                        <a:cs typeface="Calibri" pitchFamily="34" charset="0"/>
                      </a:rPr>
                      <a:t>63</a:t>
                    </a:r>
                  </a:p>
                </p:txBody>
              </p:sp>
            </p:grpSp>
            <p:sp>
              <p:nvSpPr>
                <p:cNvPr id="242" name="Rectangle 241"/>
                <p:cNvSpPr/>
                <p:nvPr/>
              </p:nvSpPr>
              <p:spPr>
                <a:xfrm>
                  <a:off x="900174" y="1053287"/>
                  <a:ext cx="392404" cy="360390"/>
                </a:xfrm>
                <a:prstGeom prst="rect">
                  <a:avLst/>
                </a:prstGeom>
                <a:noFill/>
                <a:ln w="3175" cap="flat" cmpd="sng" algn="ctr">
                  <a:solidFill>
                    <a:srgbClr val="000000">
                      <a:lumMod val="95000"/>
                      <a:lumOff val="5000"/>
                    </a:srgbClr>
                  </a:solidFill>
                  <a:prstDash val="solid"/>
                </a:ln>
                <a:effectLst/>
              </p:spPr>
              <p:txBody>
                <a:bodyPr anchor="ctr"/>
                <a:lstStyle/>
                <a:p>
                  <a:pPr algn="ctr" defTabSz="914400">
                    <a:defRPr/>
                  </a:pPr>
                  <a:endParaRPr lang="en-AU" sz="1800" dirty="0">
                    <a:solidFill>
                      <a:srgbClr val="FFFFFF"/>
                    </a:solidFill>
                    <a:latin typeface="Calibri" pitchFamily="34" charset="0"/>
                    <a:cs typeface="Calibri" pitchFamily="34" charset="0"/>
                  </a:endParaRPr>
                </a:p>
              </p:txBody>
            </p:sp>
          </p:grpSp>
          <p:sp>
            <p:nvSpPr>
              <p:cNvPr id="239" name="TextBox 238"/>
              <p:cNvSpPr txBox="1"/>
              <p:nvPr/>
            </p:nvSpPr>
            <p:spPr>
              <a:xfrm>
                <a:off x="2448503" y="2159893"/>
                <a:ext cx="392404" cy="61918"/>
              </a:xfrm>
              <a:prstGeom prst="rect">
                <a:avLst/>
              </a:prstGeom>
              <a:solidFill>
                <a:srgbClr val="000000"/>
              </a:solidFill>
              <a:ln w="3175">
                <a:solidFill>
                  <a:schemeClr val="tx1"/>
                </a:solidFill>
              </a:ln>
            </p:spPr>
            <p:txBody>
              <a:bodyPr lIns="0" tIns="0" rIns="0" bIns="0">
                <a:spAutoFit/>
              </a:bodyPr>
              <a:lstStyle/>
              <a:p>
                <a:pPr algn="ctr" defTabSz="914400">
                  <a:defRPr/>
                </a:pPr>
                <a:r>
                  <a:rPr lang="en-AU" sz="400" b="1" dirty="0">
                    <a:solidFill>
                      <a:srgbClr val="FFFFFF"/>
                    </a:solidFill>
                    <a:latin typeface="Calibri" pitchFamily="34" charset="0"/>
                    <a:cs typeface="Calibri" pitchFamily="34" charset="0"/>
                  </a:rPr>
                  <a:t>4</a:t>
                </a:r>
              </a:p>
            </p:txBody>
          </p:sp>
        </p:grpSp>
        <p:grpSp>
          <p:nvGrpSpPr>
            <p:cNvPr id="13" name="Group 171"/>
            <p:cNvGrpSpPr>
              <a:grpSpLocks/>
            </p:cNvGrpSpPr>
            <p:nvPr userDrawn="1"/>
          </p:nvGrpSpPr>
          <p:grpSpPr bwMode="auto">
            <a:xfrm>
              <a:off x="-1012803" y="1091900"/>
              <a:ext cx="392633" cy="423908"/>
              <a:chOff x="2447925" y="2159772"/>
              <a:chExt cx="392633" cy="423908"/>
            </a:xfrm>
          </p:grpSpPr>
          <p:grpSp>
            <p:nvGrpSpPr>
              <p:cNvPr id="14" name="Group 230"/>
              <p:cNvGrpSpPr>
                <a:grpSpLocks/>
              </p:cNvGrpSpPr>
              <p:nvPr/>
            </p:nvGrpSpPr>
            <p:grpSpPr bwMode="auto">
              <a:xfrm>
                <a:off x="2447925" y="2221260"/>
                <a:ext cx="392633" cy="362420"/>
                <a:chOff x="899596" y="1052736"/>
                <a:chExt cx="392633" cy="362420"/>
              </a:xfrm>
            </p:grpSpPr>
            <p:sp>
              <p:nvSpPr>
                <p:cNvPr id="233" name="Rectangle 232"/>
                <p:cNvSpPr/>
                <p:nvPr/>
              </p:nvSpPr>
              <p:spPr>
                <a:xfrm>
                  <a:off x="899572" y="1053287"/>
                  <a:ext cx="71490" cy="360390"/>
                </a:xfrm>
                <a:prstGeom prst="rect">
                  <a:avLst/>
                </a:prstGeom>
                <a:solidFill>
                  <a:srgbClr val="54758D"/>
                </a:solidFill>
                <a:ln w="25400" cap="flat" cmpd="sng" algn="ctr">
                  <a:noFill/>
                  <a:prstDash val="solid"/>
                </a:ln>
                <a:effectLst/>
              </p:spPr>
              <p:txBody>
                <a:bodyPr lIns="0" tIns="0" rIns="0" bIns="0" anchor="ctr"/>
                <a:lstStyle/>
                <a:p>
                  <a:pPr algn="ctr" defTabSz="914400">
                    <a:defRPr/>
                  </a:pPr>
                  <a:endParaRPr lang="en-AU" sz="1800" dirty="0">
                    <a:solidFill>
                      <a:srgbClr val="FFFFFF"/>
                    </a:solidFill>
                    <a:latin typeface="Calibri" pitchFamily="34" charset="0"/>
                    <a:cs typeface="Calibri" pitchFamily="34" charset="0"/>
                  </a:endParaRPr>
                </a:p>
              </p:txBody>
            </p:sp>
            <p:grpSp>
              <p:nvGrpSpPr>
                <p:cNvPr id="15" name="Group 233"/>
                <p:cNvGrpSpPr>
                  <a:grpSpLocks/>
                </p:cNvGrpSpPr>
                <p:nvPr/>
              </p:nvGrpSpPr>
              <p:grpSpPr bwMode="auto">
                <a:xfrm>
                  <a:off x="971599" y="1052736"/>
                  <a:ext cx="320630" cy="362420"/>
                  <a:chOff x="1388863" y="953179"/>
                  <a:chExt cx="254822" cy="362420"/>
                </a:xfrm>
              </p:grpSpPr>
              <p:sp>
                <p:nvSpPr>
                  <p:cNvPr id="236" name="Rectangle 235"/>
                  <p:cNvSpPr/>
                  <p:nvPr/>
                </p:nvSpPr>
                <p:spPr>
                  <a:xfrm>
                    <a:off x="1388437" y="953730"/>
                    <a:ext cx="97221" cy="360390"/>
                  </a:xfrm>
                  <a:prstGeom prst="rect">
                    <a:avLst/>
                  </a:prstGeom>
                  <a:solidFill>
                    <a:srgbClr val="FFFFFF"/>
                  </a:solidFill>
                  <a:ln w="25400" cap="flat" cmpd="sng" algn="ctr">
                    <a:noFill/>
                    <a:prstDash val="solid"/>
                  </a:ln>
                  <a:effectLst/>
                </p:spPr>
                <p:txBody>
                  <a:bodyPr lIns="18000" tIns="0" rIns="0" bIns="0" anchor="ctr"/>
                  <a:lstStyle/>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R</a:t>
                    </a:r>
                  </a:p>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G</a:t>
                    </a:r>
                  </a:p>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B</a:t>
                    </a:r>
                  </a:p>
                </p:txBody>
              </p:sp>
              <p:sp>
                <p:nvSpPr>
                  <p:cNvPr id="237" name="Rectangle 236"/>
                  <p:cNvSpPr/>
                  <p:nvPr/>
                </p:nvSpPr>
                <p:spPr>
                  <a:xfrm>
                    <a:off x="1485658" y="955317"/>
                    <a:ext cx="157826" cy="360391"/>
                  </a:xfrm>
                  <a:prstGeom prst="rect">
                    <a:avLst/>
                  </a:prstGeom>
                  <a:solidFill>
                    <a:srgbClr val="FFFFFF"/>
                  </a:solidFill>
                  <a:ln w="25400" cap="flat" cmpd="sng" algn="ctr">
                    <a:noFill/>
                    <a:prstDash val="solid"/>
                  </a:ln>
                  <a:effectLst/>
                </p:spPr>
                <p:txBody>
                  <a:bodyPr lIns="0" tIns="0" rIns="0" bIns="0" anchor="ctr"/>
                  <a:lstStyle/>
                  <a:p>
                    <a:pPr defTabSz="914400">
                      <a:lnSpc>
                        <a:spcPct val="80000"/>
                      </a:lnSpc>
                      <a:defRPr/>
                    </a:pPr>
                    <a:r>
                      <a:rPr lang="en-AU" sz="800" dirty="0">
                        <a:solidFill>
                          <a:srgbClr val="000000"/>
                        </a:solidFill>
                        <a:latin typeface="Calibri" pitchFamily="34" charset="0"/>
                        <a:ea typeface="Verdana" pitchFamily="34" charset="0"/>
                        <a:cs typeface="Calibri" pitchFamily="34" charset="0"/>
                      </a:rPr>
                      <a:t>84</a:t>
                    </a:r>
                  </a:p>
                  <a:p>
                    <a:pPr defTabSz="914400">
                      <a:lnSpc>
                        <a:spcPct val="80000"/>
                      </a:lnSpc>
                      <a:defRPr/>
                    </a:pPr>
                    <a:r>
                      <a:rPr lang="en-AU" sz="800" dirty="0">
                        <a:solidFill>
                          <a:srgbClr val="000000"/>
                        </a:solidFill>
                        <a:latin typeface="Calibri" pitchFamily="34" charset="0"/>
                        <a:ea typeface="Verdana" pitchFamily="34" charset="0"/>
                        <a:cs typeface="Calibri" pitchFamily="34" charset="0"/>
                      </a:rPr>
                      <a:t>117</a:t>
                    </a:r>
                  </a:p>
                  <a:p>
                    <a:pPr defTabSz="914400">
                      <a:lnSpc>
                        <a:spcPct val="80000"/>
                      </a:lnSpc>
                      <a:defRPr/>
                    </a:pPr>
                    <a:r>
                      <a:rPr lang="en-AU" sz="800" dirty="0">
                        <a:solidFill>
                          <a:srgbClr val="000000"/>
                        </a:solidFill>
                        <a:latin typeface="Calibri" pitchFamily="34" charset="0"/>
                        <a:ea typeface="Verdana" pitchFamily="34" charset="0"/>
                        <a:cs typeface="Calibri" pitchFamily="34" charset="0"/>
                      </a:rPr>
                      <a:t>141</a:t>
                    </a:r>
                  </a:p>
                </p:txBody>
              </p:sp>
            </p:grpSp>
            <p:sp>
              <p:nvSpPr>
                <p:cNvPr id="235" name="Rectangle 234"/>
                <p:cNvSpPr/>
                <p:nvPr/>
              </p:nvSpPr>
              <p:spPr>
                <a:xfrm>
                  <a:off x="899572" y="1053287"/>
                  <a:ext cx="392404" cy="360390"/>
                </a:xfrm>
                <a:prstGeom prst="rect">
                  <a:avLst/>
                </a:prstGeom>
                <a:noFill/>
                <a:ln w="3175" cap="flat" cmpd="sng" algn="ctr">
                  <a:solidFill>
                    <a:srgbClr val="000000">
                      <a:lumMod val="95000"/>
                      <a:lumOff val="5000"/>
                    </a:srgbClr>
                  </a:solidFill>
                  <a:prstDash val="solid"/>
                </a:ln>
                <a:effectLst/>
              </p:spPr>
              <p:txBody>
                <a:bodyPr anchor="ctr"/>
                <a:lstStyle/>
                <a:p>
                  <a:pPr algn="ctr" defTabSz="914400">
                    <a:defRPr/>
                  </a:pPr>
                  <a:endParaRPr lang="en-AU" sz="1800" dirty="0">
                    <a:solidFill>
                      <a:srgbClr val="FFFFFF"/>
                    </a:solidFill>
                    <a:latin typeface="Calibri" pitchFamily="34" charset="0"/>
                    <a:cs typeface="Calibri" pitchFamily="34" charset="0"/>
                  </a:endParaRPr>
                </a:p>
              </p:txBody>
            </p:sp>
          </p:grpSp>
          <p:sp>
            <p:nvSpPr>
              <p:cNvPr id="232" name="TextBox 231"/>
              <p:cNvSpPr txBox="1"/>
              <p:nvPr/>
            </p:nvSpPr>
            <p:spPr>
              <a:xfrm>
                <a:off x="2447901" y="2159893"/>
                <a:ext cx="392404" cy="61918"/>
              </a:xfrm>
              <a:prstGeom prst="rect">
                <a:avLst/>
              </a:prstGeom>
              <a:solidFill>
                <a:srgbClr val="000000"/>
              </a:solidFill>
              <a:ln w="3175">
                <a:solidFill>
                  <a:schemeClr val="tx1"/>
                </a:solidFill>
              </a:ln>
            </p:spPr>
            <p:txBody>
              <a:bodyPr lIns="0" tIns="0" rIns="0" bIns="0">
                <a:spAutoFit/>
              </a:bodyPr>
              <a:lstStyle/>
              <a:p>
                <a:pPr algn="ctr" defTabSz="914400">
                  <a:defRPr/>
                </a:pPr>
                <a:r>
                  <a:rPr lang="en-AU" sz="400" b="1" dirty="0">
                    <a:solidFill>
                      <a:srgbClr val="FFFFFF"/>
                    </a:solidFill>
                    <a:latin typeface="Calibri" pitchFamily="34" charset="0"/>
                    <a:cs typeface="Calibri" pitchFamily="34" charset="0"/>
                  </a:rPr>
                  <a:t>5</a:t>
                </a:r>
              </a:p>
            </p:txBody>
          </p:sp>
        </p:grpSp>
        <p:grpSp>
          <p:nvGrpSpPr>
            <p:cNvPr id="16" name="Group 172"/>
            <p:cNvGrpSpPr>
              <a:grpSpLocks/>
            </p:cNvGrpSpPr>
            <p:nvPr userDrawn="1"/>
          </p:nvGrpSpPr>
          <p:grpSpPr bwMode="auto">
            <a:xfrm>
              <a:off x="-564134" y="1091900"/>
              <a:ext cx="392633" cy="423908"/>
              <a:chOff x="2447925" y="2159772"/>
              <a:chExt cx="392633" cy="423908"/>
            </a:xfrm>
          </p:grpSpPr>
          <p:grpSp>
            <p:nvGrpSpPr>
              <p:cNvPr id="17" name="Group 223"/>
              <p:cNvGrpSpPr>
                <a:grpSpLocks/>
              </p:cNvGrpSpPr>
              <p:nvPr/>
            </p:nvGrpSpPr>
            <p:grpSpPr bwMode="auto">
              <a:xfrm>
                <a:off x="2447925" y="2221260"/>
                <a:ext cx="392633" cy="362420"/>
                <a:chOff x="899596" y="1052736"/>
                <a:chExt cx="392633" cy="362420"/>
              </a:xfrm>
            </p:grpSpPr>
            <p:sp>
              <p:nvSpPr>
                <p:cNvPr id="226" name="Rectangle 225"/>
                <p:cNvSpPr/>
                <p:nvPr/>
              </p:nvSpPr>
              <p:spPr>
                <a:xfrm>
                  <a:off x="898910" y="1053287"/>
                  <a:ext cx="71490" cy="360390"/>
                </a:xfrm>
                <a:prstGeom prst="rect">
                  <a:avLst/>
                </a:prstGeom>
                <a:solidFill>
                  <a:srgbClr val="6D84AD"/>
                </a:solidFill>
                <a:ln w="25400" cap="flat" cmpd="sng" algn="ctr">
                  <a:noFill/>
                  <a:prstDash val="solid"/>
                </a:ln>
                <a:effectLst/>
              </p:spPr>
              <p:txBody>
                <a:bodyPr lIns="0" tIns="0" rIns="0" bIns="0" anchor="ctr"/>
                <a:lstStyle/>
                <a:p>
                  <a:pPr algn="ctr" defTabSz="914400">
                    <a:defRPr/>
                  </a:pPr>
                  <a:endParaRPr lang="en-AU" sz="1800" dirty="0">
                    <a:solidFill>
                      <a:srgbClr val="FFFFFF"/>
                    </a:solidFill>
                    <a:latin typeface="Calibri" pitchFamily="34" charset="0"/>
                    <a:cs typeface="Calibri" pitchFamily="34" charset="0"/>
                  </a:endParaRPr>
                </a:p>
              </p:txBody>
            </p:sp>
            <p:grpSp>
              <p:nvGrpSpPr>
                <p:cNvPr id="18" name="Group 226"/>
                <p:cNvGrpSpPr>
                  <a:grpSpLocks/>
                </p:cNvGrpSpPr>
                <p:nvPr/>
              </p:nvGrpSpPr>
              <p:grpSpPr bwMode="auto">
                <a:xfrm>
                  <a:off x="971599" y="1052736"/>
                  <a:ext cx="320630" cy="362420"/>
                  <a:chOff x="1388863" y="953179"/>
                  <a:chExt cx="254822" cy="362420"/>
                </a:xfrm>
              </p:grpSpPr>
              <p:sp>
                <p:nvSpPr>
                  <p:cNvPr id="229" name="Rectangle 228"/>
                  <p:cNvSpPr/>
                  <p:nvPr/>
                </p:nvSpPr>
                <p:spPr>
                  <a:xfrm>
                    <a:off x="1387911" y="953730"/>
                    <a:ext cx="97221" cy="360390"/>
                  </a:xfrm>
                  <a:prstGeom prst="rect">
                    <a:avLst/>
                  </a:prstGeom>
                  <a:solidFill>
                    <a:srgbClr val="FFFFFF"/>
                  </a:solidFill>
                  <a:ln w="25400" cap="flat" cmpd="sng" algn="ctr">
                    <a:noFill/>
                    <a:prstDash val="solid"/>
                  </a:ln>
                  <a:effectLst/>
                </p:spPr>
                <p:txBody>
                  <a:bodyPr lIns="18000" tIns="0" rIns="0" bIns="0" anchor="ctr"/>
                  <a:lstStyle/>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R</a:t>
                    </a:r>
                  </a:p>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G</a:t>
                    </a:r>
                  </a:p>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B</a:t>
                    </a:r>
                  </a:p>
                </p:txBody>
              </p:sp>
              <p:sp>
                <p:nvSpPr>
                  <p:cNvPr id="230" name="Rectangle 229"/>
                  <p:cNvSpPr/>
                  <p:nvPr/>
                </p:nvSpPr>
                <p:spPr>
                  <a:xfrm>
                    <a:off x="1485132" y="955317"/>
                    <a:ext cx="159089" cy="360391"/>
                  </a:xfrm>
                  <a:prstGeom prst="rect">
                    <a:avLst/>
                  </a:prstGeom>
                  <a:solidFill>
                    <a:srgbClr val="FFFFFF"/>
                  </a:solidFill>
                  <a:ln w="25400" cap="flat" cmpd="sng" algn="ctr">
                    <a:noFill/>
                    <a:prstDash val="solid"/>
                  </a:ln>
                  <a:effectLst/>
                </p:spPr>
                <p:txBody>
                  <a:bodyPr lIns="0" tIns="0" rIns="0" bIns="0" anchor="ctr"/>
                  <a:lstStyle/>
                  <a:p>
                    <a:pPr defTabSz="914400">
                      <a:lnSpc>
                        <a:spcPct val="80000"/>
                      </a:lnSpc>
                      <a:defRPr/>
                    </a:pPr>
                    <a:r>
                      <a:rPr lang="en-AU" sz="800" dirty="0">
                        <a:solidFill>
                          <a:srgbClr val="000000"/>
                        </a:solidFill>
                        <a:latin typeface="Calibri" pitchFamily="34" charset="0"/>
                        <a:ea typeface="Verdana" pitchFamily="34" charset="0"/>
                        <a:cs typeface="Calibri" pitchFamily="34" charset="0"/>
                      </a:rPr>
                      <a:t>109</a:t>
                    </a:r>
                  </a:p>
                  <a:p>
                    <a:pPr defTabSz="914400">
                      <a:lnSpc>
                        <a:spcPct val="80000"/>
                      </a:lnSpc>
                      <a:defRPr/>
                    </a:pPr>
                    <a:r>
                      <a:rPr lang="en-AU" sz="800" dirty="0">
                        <a:solidFill>
                          <a:srgbClr val="000000"/>
                        </a:solidFill>
                        <a:latin typeface="Calibri" pitchFamily="34" charset="0"/>
                        <a:ea typeface="Verdana" pitchFamily="34" charset="0"/>
                        <a:cs typeface="Calibri" pitchFamily="34" charset="0"/>
                      </a:rPr>
                      <a:t>132</a:t>
                    </a:r>
                  </a:p>
                  <a:p>
                    <a:pPr defTabSz="914400">
                      <a:lnSpc>
                        <a:spcPct val="80000"/>
                      </a:lnSpc>
                      <a:defRPr/>
                    </a:pPr>
                    <a:r>
                      <a:rPr lang="en-AU" sz="800" dirty="0">
                        <a:solidFill>
                          <a:srgbClr val="000000"/>
                        </a:solidFill>
                        <a:latin typeface="Calibri" pitchFamily="34" charset="0"/>
                        <a:ea typeface="Verdana" pitchFamily="34" charset="0"/>
                        <a:cs typeface="Calibri" pitchFamily="34" charset="0"/>
                      </a:rPr>
                      <a:t>173</a:t>
                    </a:r>
                  </a:p>
                </p:txBody>
              </p:sp>
            </p:grpSp>
            <p:sp>
              <p:nvSpPr>
                <p:cNvPr id="228" name="Rectangle 227"/>
                <p:cNvSpPr/>
                <p:nvPr/>
              </p:nvSpPr>
              <p:spPr>
                <a:xfrm>
                  <a:off x="898910" y="1053287"/>
                  <a:ext cx="393993" cy="360390"/>
                </a:xfrm>
                <a:prstGeom prst="rect">
                  <a:avLst/>
                </a:prstGeom>
                <a:noFill/>
                <a:ln w="3175" cap="flat" cmpd="sng" algn="ctr">
                  <a:solidFill>
                    <a:srgbClr val="000000">
                      <a:lumMod val="95000"/>
                      <a:lumOff val="5000"/>
                    </a:srgbClr>
                  </a:solidFill>
                  <a:prstDash val="solid"/>
                </a:ln>
                <a:effectLst/>
              </p:spPr>
              <p:txBody>
                <a:bodyPr anchor="ctr"/>
                <a:lstStyle/>
                <a:p>
                  <a:pPr algn="ctr" defTabSz="914400">
                    <a:defRPr/>
                  </a:pPr>
                  <a:endParaRPr lang="en-AU" sz="1800" dirty="0">
                    <a:solidFill>
                      <a:srgbClr val="FFFFFF"/>
                    </a:solidFill>
                    <a:latin typeface="Calibri" pitchFamily="34" charset="0"/>
                    <a:cs typeface="Calibri" pitchFamily="34" charset="0"/>
                  </a:endParaRPr>
                </a:p>
              </p:txBody>
            </p:sp>
          </p:grpSp>
          <p:sp>
            <p:nvSpPr>
              <p:cNvPr id="225" name="TextBox 224"/>
              <p:cNvSpPr txBox="1"/>
              <p:nvPr/>
            </p:nvSpPr>
            <p:spPr>
              <a:xfrm>
                <a:off x="2447239" y="2159893"/>
                <a:ext cx="393993" cy="61918"/>
              </a:xfrm>
              <a:prstGeom prst="rect">
                <a:avLst/>
              </a:prstGeom>
              <a:solidFill>
                <a:srgbClr val="000000"/>
              </a:solidFill>
              <a:ln w="3175">
                <a:solidFill>
                  <a:schemeClr val="tx1"/>
                </a:solidFill>
              </a:ln>
            </p:spPr>
            <p:txBody>
              <a:bodyPr lIns="0" tIns="0" rIns="0" bIns="0">
                <a:spAutoFit/>
              </a:bodyPr>
              <a:lstStyle/>
              <a:p>
                <a:pPr algn="ctr" defTabSz="914400">
                  <a:defRPr/>
                </a:pPr>
                <a:r>
                  <a:rPr lang="en-AU" sz="400" b="1" dirty="0">
                    <a:solidFill>
                      <a:srgbClr val="FFFFFF"/>
                    </a:solidFill>
                    <a:latin typeface="Calibri" pitchFamily="34" charset="0"/>
                    <a:cs typeface="Calibri" pitchFamily="34" charset="0"/>
                  </a:rPr>
                  <a:t>6</a:t>
                </a:r>
              </a:p>
            </p:txBody>
          </p:sp>
        </p:grpSp>
        <p:grpSp>
          <p:nvGrpSpPr>
            <p:cNvPr id="19" name="Group 173"/>
            <p:cNvGrpSpPr>
              <a:grpSpLocks/>
            </p:cNvGrpSpPr>
            <p:nvPr userDrawn="1"/>
          </p:nvGrpSpPr>
          <p:grpSpPr bwMode="auto">
            <a:xfrm>
              <a:off x="-1439170" y="2376715"/>
              <a:ext cx="392633" cy="423908"/>
              <a:chOff x="2447925" y="2159772"/>
              <a:chExt cx="392633" cy="423908"/>
            </a:xfrm>
          </p:grpSpPr>
          <p:grpSp>
            <p:nvGrpSpPr>
              <p:cNvPr id="20" name="Group 216"/>
              <p:cNvGrpSpPr>
                <a:grpSpLocks/>
              </p:cNvGrpSpPr>
              <p:nvPr/>
            </p:nvGrpSpPr>
            <p:grpSpPr bwMode="auto">
              <a:xfrm>
                <a:off x="2447925" y="2221260"/>
                <a:ext cx="392633" cy="362420"/>
                <a:chOff x="899596" y="1052736"/>
                <a:chExt cx="392633" cy="362420"/>
              </a:xfrm>
            </p:grpSpPr>
            <p:sp>
              <p:nvSpPr>
                <p:cNvPr id="219" name="Rectangle 218"/>
                <p:cNvSpPr/>
                <p:nvPr/>
              </p:nvSpPr>
              <p:spPr>
                <a:xfrm>
                  <a:off x="900172" y="1052859"/>
                  <a:ext cx="71490" cy="360391"/>
                </a:xfrm>
                <a:prstGeom prst="rect">
                  <a:avLst/>
                </a:prstGeom>
                <a:solidFill>
                  <a:srgbClr val="6BB9C3"/>
                </a:solidFill>
                <a:ln w="25400" cap="flat" cmpd="sng" algn="ctr">
                  <a:noFill/>
                  <a:prstDash val="solid"/>
                </a:ln>
                <a:effectLst/>
              </p:spPr>
              <p:txBody>
                <a:bodyPr lIns="0" tIns="0" rIns="0" bIns="0" anchor="ctr"/>
                <a:lstStyle/>
                <a:p>
                  <a:pPr algn="ctr" defTabSz="914400">
                    <a:defRPr/>
                  </a:pPr>
                  <a:endParaRPr lang="en-AU" sz="1800" dirty="0">
                    <a:solidFill>
                      <a:srgbClr val="FFFFFF"/>
                    </a:solidFill>
                    <a:latin typeface="Calibri" pitchFamily="34" charset="0"/>
                    <a:cs typeface="Calibri" pitchFamily="34" charset="0"/>
                  </a:endParaRPr>
                </a:p>
              </p:txBody>
            </p:sp>
            <p:grpSp>
              <p:nvGrpSpPr>
                <p:cNvPr id="21" name="Group 219"/>
                <p:cNvGrpSpPr>
                  <a:grpSpLocks/>
                </p:cNvGrpSpPr>
                <p:nvPr/>
              </p:nvGrpSpPr>
              <p:grpSpPr bwMode="auto">
                <a:xfrm>
                  <a:off x="971599" y="1052736"/>
                  <a:ext cx="320630" cy="362420"/>
                  <a:chOff x="1388863" y="953179"/>
                  <a:chExt cx="254822" cy="362420"/>
                </a:xfrm>
              </p:grpSpPr>
              <p:sp>
                <p:nvSpPr>
                  <p:cNvPr id="222" name="Rectangle 221"/>
                  <p:cNvSpPr/>
                  <p:nvPr/>
                </p:nvSpPr>
                <p:spPr>
                  <a:xfrm>
                    <a:off x="1388914" y="953302"/>
                    <a:ext cx="97221" cy="360391"/>
                  </a:xfrm>
                  <a:prstGeom prst="rect">
                    <a:avLst/>
                  </a:prstGeom>
                  <a:solidFill>
                    <a:srgbClr val="FFFFFF"/>
                  </a:solidFill>
                  <a:ln w="25400" cap="flat" cmpd="sng" algn="ctr">
                    <a:noFill/>
                    <a:prstDash val="solid"/>
                  </a:ln>
                  <a:effectLst/>
                </p:spPr>
                <p:txBody>
                  <a:bodyPr lIns="18000" tIns="0" rIns="0" bIns="0" anchor="ctr"/>
                  <a:lstStyle/>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R</a:t>
                    </a:r>
                  </a:p>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G</a:t>
                    </a:r>
                  </a:p>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B</a:t>
                    </a:r>
                  </a:p>
                </p:txBody>
              </p:sp>
              <p:sp>
                <p:nvSpPr>
                  <p:cNvPr id="223" name="Rectangle 222"/>
                  <p:cNvSpPr/>
                  <p:nvPr/>
                </p:nvSpPr>
                <p:spPr>
                  <a:xfrm>
                    <a:off x="1486135" y="954890"/>
                    <a:ext cx="157826" cy="360390"/>
                  </a:xfrm>
                  <a:prstGeom prst="rect">
                    <a:avLst/>
                  </a:prstGeom>
                  <a:solidFill>
                    <a:srgbClr val="FFFFFF"/>
                  </a:solidFill>
                  <a:ln w="25400" cap="flat" cmpd="sng" algn="ctr">
                    <a:noFill/>
                    <a:prstDash val="solid"/>
                  </a:ln>
                  <a:effectLst/>
                </p:spPr>
                <p:txBody>
                  <a:bodyPr lIns="0" tIns="0" rIns="0" bIns="0" anchor="ctr"/>
                  <a:lstStyle/>
                  <a:p>
                    <a:pPr defTabSz="914400">
                      <a:lnSpc>
                        <a:spcPct val="80000"/>
                      </a:lnSpc>
                      <a:defRPr/>
                    </a:pPr>
                    <a:r>
                      <a:rPr lang="en-AU" sz="800" dirty="0">
                        <a:solidFill>
                          <a:srgbClr val="000000"/>
                        </a:solidFill>
                        <a:latin typeface="Calibri" pitchFamily="34" charset="0"/>
                        <a:ea typeface="Verdana" pitchFamily="34" charset="0"/>
                        <a:cs typeface="Calibri" pitchFamily="34" charset="0"/>
                      </a:rPr>
                      <a:t>107</a:t>
                    </a:r>
                  </a:p>
                  <a:p>
                    <a:pPr defTabSz="914400">
                      <a:lnSpc>
                        <a:spcPct val="80000"/>
                      </a:lnSpc>
                      <a:defRPr/>
                    </a:pPr>
                    <a:r>
                      <a:rPr lang="en-AU" sz="800" dirty="0">
                        <a:solidFill>
                          <a:srgbClr val="000000"/>
                        </a:solidFill>
                        <a:latin typeface="Calibri" pitchFamily="34" charset="0"/>
                        <a:ea typeface="Verdana" pitchFamily="34" charset="0"/>
                        <a:cs typeface="Calibri" pitchFamily="34" charset="0"/>
                      </a:rPr>
                      <a:t>185</a:t>
                    </a:r>
                  </a:p>
                  <a:p>
                    <a:pPr defTabSz="914400">
                      <a:lnSpc>
                        <a:spcPct val="80000"/>
                      </a:lnSpc>
                      <a:defRPr/>
                    </a:pPr>
                    <a:r>
                      <a:rPr lang="en-AU" sz="800" dirty="0">
                        <a:solidFill>
                          <a:srgbClr val="000000"/>
                        </a:solidFill>
                        <a:latin typeface="Calibri" pitchFamily="34" charset="0"/>
                        <a:ea typeface="Verdana" pitchFamily="34" charset="0"/>
                        <a:cs typeface="Calibri" pitchFamily="34" charset="0"/>
                      </a:rPr>
                      <a:t>195</a:t>
                    </a:r>
                  </a:p>
                </p:txBody>
              </p:sp>
            </p:grpSp>
            <p:sp>
              <p:nvSpPr>
                <p:cNvPr id="221" name="Rectangle 220"/>
                <p:cNvSpPr/>
                <p:nvPr/>
              </p:nvSpPr>
              <p:spPr>
                <a:xfrm>
                  <a:off x="900172" y="1052859"/>
                  <a:ext cx="392404" cy="360391"/>
                </a:xfrm>
                <a:prstGeom prst="rect">
                  <a:avLst/>
                </a:prstGeom>
                <a:noFill/>
                <a:ln w="3175" cap="flat" cmpd="sng" algn="ctr">
                  <a:solidFill>
                    <a:srgbClr val="000000">
                      <a:lumMod val="95000"/>
                      <a:lumOff val="5000"/>
                    </a:srgbClr>
                  </a:solidFill>
                  <a:prstDash val="solid"/>
                </a:ln>
                <a:effectLst/>
              </p:spPr>
              <p:txBody>
                <a:bodyPr anchor="ctr"/>
                <a:lstStyle/>
                <a:p>
                  <a:pPr algn="ctr" defTabSz="914400">
                    <a:defRPr/>
                  </a:pPr>
                  <a:endParaRPr lang="en-AU" sz="1800" dirty="0">
                    <a:solidFill>
                      <a:srgbClr val="FFFFFF"/>
                    </a:solidFill>
                    <a:latin typeface="Calibri" pitchFamily="34" charset="0"/>
                    <a:cs typeface="Calibri" pitchFamily="34" charset="0"/>
                  </a:endParaRPr>
                </a:p>
              </p:txBody>
            </p:sp>
          </p:grpSp>
          <p:sp>
            <p:nvSpPr>
              <p:cNvPr id="218" name="TextBox 217"/>
              <p:cNvSpPr txBox="1"/>
              <p:nvPr/>
            </p:nvSpPr>
            <p:spPr>
              <a:xfrm>
                <a:off x="2448501" y="2159466"/>
                <a:ext cx="392404" cy="61917"/>
              </a:xfrm>
              <a:prstGeom prst="rect">
                <a:avLst/>
              </a:prstGeom>
              <a:solidFill>
                <a:srgbClr val="000000"/>
              </a:solidFill>
              <a:ln w="3175">
                <a:solidFill>
                  <a:schemeClr val="tx1"/>
                </a:solidFill>
              </a:ln>
            </p:spPr>
            <p:txBody>
              <a:bodyPr lIns="0" tIns="0" rIns="0" bIns="0">
                <a:spAutoFit/>
              </a:bodyPr>
              <a:lstStyle/>
              <a:p>
                <a:pPr algn="ctr" defTabSz="914400">
                  <a:defRPr/>
                </a:pPr>
                <a:r>
                  <a:rPr lang="en-AU" sz="400" b="1" dirty="0">
                    <a:solidFill>
                      <a:srgbClr val="FFFFFF"/>
                    </a:solidFill>
                    <a:latin typeface="Calibri" pitchFamily="34" charset="0"/>
                    <a:cs typeface="Calibri" pitchFamily="34" charset="0"/>
                  </a:rPr>
                  <a:t>7</a:t>
                </a:r>
              </a:p>
            </p:txBody>
          </p:sp>
        </p:grpSp>
        <p:grpSp>
          <p:nvGrpSpPr>
            <p:cNvPr id="22" name="Group 174"/>
            <p:cNvGrpSpPr>
              <a:grpSpLocks/>
            </p:cNvGrpSpPr>
            <p:nvPr userDrawn="1"/>
          </p:nvGrpSpPr>
          <p:grpSpPr bwMode="auto">
            <a:xfrm>
              <a:off x="-1001657" y="2376715"/>
              <a:ext cx="392633" cy="423908"/>
              <a:chOff x="2447925" y="2159772"/>
              <a:chExt cx="392633" cy="423908"/>
            </a:xfrm>
          </p:grpSpPr>
          <p:grpSp>
            <p:nvGrpSpPr>
              <p:cNvPr id="23" name="Group 209"/>
              <p:cNvGrpSpPr>
                <a:grpSpLocks/>
              </p:cNvGrpSpPr>
              <p:nvPr/>
            </p:nvGrpSpPr>
            <p:grpSpPr bwMode="auto">
              <a:xfrm>
                <a:off x="2447925" y="2221260"/>
                <a:ext cx="392633" cy="362420"/>
                <a:chOff x="899596" y="1052736"/>
                <a:chExt cx="392633" cy="362420"/>
              </a:xfrm>
            </p:grpSpPr>
            <p:sp>
              <p:nvSpPr>
                <p:cNvPr id="212" name="Rectangle 211"/>
                <p:cNvSpPr/>
                <p:nvPr/>
              </p:nvSpPr>
              <p:spPr>
                <a:xfrm>
                  <a:off x="899546" y="1052859"/>
                  <a:ext cx="71491" cy="360391"/>
                </a:xfrm>
                <a:prstGeom prst="rect">
                  <a:avLst/>
                </a:prstGeom>
                <a:solidFill>
                  <a:srgbClr val="A3C7DB"/>
                </a:solidFill>
                <a:ln w="25400" cap="flat" cmpd="sng" algn="ctr">
                  <a:noFill/>
                  <a:prstDash val="solid"/>
                </a:ln>
                <a:effectLst/>
              </p:spPr>
              <p:txBody>
                <a:bodyPr lIns="0" tIns="0" rIns="0" bIns="0" anchor="ctr"/>
                <a:lstStyle/>
                <a:p>
                  <a:pPr algn="ctr" defTabSz="914400">
                    <a:defRPr/>
                  </a:pPr>
                  <a:endParaRPr lang="en-AU" sz="1800" dirty="0">
                    <a:solidFill>
                      <a:srgbClr val="FFFFFF"/>
                    </a:solidFill>
                    <a:latin typeface="Calibri" pitchFamily="34" charset="0"/>
                    <a:cs typeface="Calibri" pitchFamily="34" charset="0"/>
                  </a:endParaRPr>
                </a:p>
              </p:txBody>
            </p:sp>
            <p:grpSp>
              <p:nvGrpSpPr>
                <p:cNvPr id="24" name="Group 212"/>
                <p:cNvGrpSpPr>
                  <a:grpSpLocks/>
                </p:cNvGrpSpPr>
                <p:nvPr/>
              </p:nvGrpSpPr>
              <p:grpSpPr bwMode="auto">
                <a:xfrm>
                  <a:off x="971599" y="1052736"/>
                  <a:ext cx="320630" cy="362420"/>
                  <a:chOff x="1388863" y="953179"/>
                  <a:chExt cx="254822" cy="362420"/>
                </a:xfrm>
              </p:grpSpPr>
              <p:sp>
                <p:nvSpPr>
                  <p:cNvPr id="215" name="Rectangle 214"/>
                  <p:cNvSpPr/>
                  <p:nvPr/>
                </p:nvSpPr>
                <p:spPr>
                  <a:xfrm>
                    <a:off x="1388417" y="953302"/>
                    <a:ext cx="97221" cy="360391"/>
                  </a:xfrm>
                  <a:prstGeom prst="rect">
                    <a:avLst/>
                  </a:prstGeom>
                  <a:solidFill>
                    <a:srgbClr val="FFFFFF"/>
                  </a:solidFill>
                  <a:ln w="25400" cap="flat" cmpd="sng" algn="ctr">
                    <a:noFill/>
                    <a:prstDash val="solid"/>
                  </a:ln>
                  <a:effectLst/>
                </p:spPr>
                <p:txBody>
                  <a:bodyPr lIns="18000" tIns="0" rIns="0" bIns="0" anchor="ctr"/>
                  <a:lstStyle/>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R</a:t>
                    </a:r>
                  </a:p>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G</a:t>
                    </a:r>
                  </a:p>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B</a:t>
                    </a:r>
                  </a:p>
                </p:txBody>
              </p:sp>
              <p:sp>
                <p:nvSpPr>
                  <p:cNvPr id="216" name="Rectangle 215"/>
                  <p:cNvSpPr/>
                  <p:nvPr/>
                </p:nvSpPr>
                <p:spPr>
                  <a:xfrm>
                    <a:off x="1485637" y="954890"/>
                    <a:ext cx="157827" cy="360390"/>
                  </a:xfrm>
                  <a:prstGeom prst="rect">
                    <a:avLst/>
                  </a:prstGeom>
                  <a:solidFill>
                    <a:srgbClr val="FFFFFF"/>
                  </a:solidFill>
                  <a:ln w="25400" cap="flat" cmpd="sng" algn="ctr">
                    <a:noFill/>
                    <a:prstDash val="solid"/>
                  </a:ln>
                  <a:effectLst/>
                </p:spPr>
                <p:txBody>
                  <a:bodyPr lIns="0" tIns="0" rIns="0" bIns="0" anchor="ctr"/>
                  <a:lstStyle/>
                  <a:p>
                    <a:pPr defTabSz="914400">
                      <a:lnSpc>
                        <a:spcPct val="80000"/>
                      </a:lnSpc>
                      <a:defRPr/>
                    </a:pPr>
                    <a:r>
                      <a:rPr lang="en-AU" sz="800" dirty="0">
                        <a:solidFill>
                          <a:srgbClr val="000000"/>
                        </a:solidFill>
                        <a:latin typeface="Calibri" pitchFamily="34" charset="0"/>
                        <a:ea typeface="Verdana" pitchFamily="34" charset="0"/>
                        <a:cs typeface="Calibri" pitchFamily="34" charset="0"/>
                      </a:rPr>
                      <a:t>163</a:t>
                    </a:r>
                  </a:p>
                  <a:p>
                    <a:pPr defTabSz="914400">
                      <a:lnSpc>
                        <a:spcPct val="80000"/>
                      </a:lnSpc>
                      <a:defRPr/>
                    </a:pPr>
                    <a:r>
                      <a:rPr lang="en-AU" sz="800" dirty="0">
                        <a:solidFill>
                          <a:srgbClr val="000000"/>
                        </a:solidFill>
                        <a:latin typeface="Calibri" pitchFamily="34" charset="0"/>
                        <a:ea typeface="Verdana" pitchFamily="34" charset="0"/>
                        <a:cs typeface="Calibri" pitchFamily="34" charset="0"/>
                      </a:rPr>
                      <a:t>199</a:t>
                    </a:r>
                  </a:p>
                  <a:p>
                    <a:pPr defTabSz="914400">
                      <a:lnSpc>
                        <a:spcPct val="80000"/>
                      </a:lnSpc>
                      <a:defRPr/>
                    </a:pPr>
                    <a:r>
                      <a:rPr lang="en-AU" sz="800" dirty="0">
                        <a:solidFill>
                          <a:srgbClr val="000000"/>
                        </a:solidFill>
                        <a:latin typeface="Calibri" pitchFamily="34" charset="0"/>
                        <a:ea typeface="Verdana" pitchFamily="34" charset="0"/>
                        <a:cs typeface="Calibri" pitchFamily="34" charset="0"/>
                      </a:rPr>
                      <a:t>219</a:t>
                    </a:r>
                  </a:p>
                </p:txBody>
              </p:sp>
            </p:grpSp>
            <p:sp>
              <p:nvSpPr>
                <p:cNvPr id="214" name="Rectangle 213"/>
                <p:cNvSpPr/>
                <p:nvPr/>
              </p:nvSpPr>
              <p:spPr>
                <a:xfrm>
                  <a:off x="899546" y="1052859"/>
                  <a:ext cx="392405" cy="360391"/>
                </a:xfrm>
                <a:prstGeom prst="rect">
                  <a:avLst/>
                </a:prstGeom>
                <a:noFill/>
                <a:ln w="3175" cap="flat" cmpd="sng" algn="ctr">
                  <a:solidFill>
                    <a:srgbClr val="000000">
                      <a:lumMod val="95000"/>
                      <a:lumOff val="5000"/>
                    </a:srgbClr>
                  </a:solidFill>
                  <a:prstDash val="solid"/>
                </a:ln>
                <a:effectLst/>
              </p:spPr>
              <p:txBody>
                <a:bodyPr anchor="ctr"/>
                <a:lstStyle/>
                <a:p>
                  <a:pPr algn="ctr" defTabSz="914400">
                    <a:defRPr/>
                  </a:pPr>
                  <a:endParaRPr lang="en-AU" sz="1800" dirty="0">
                    <a:solidFill>
                      <a:srgbClr val="FFFFFF"/>
                    </a:solidFill>
                    <a:latin typeface="Calibri" pitchFamily="34" charset="0"/>
                    <a:cs typeface="Calibri" pitchFamily="34" charset="0"/>
                  </a:endParaRPr>
                </a:p>
              </p:txBody>
            </p:sp>
          </p:grpSp>
          <p:sp>
            <p:nvSpPr>
              <p:cNvPr id="211" name="TextBox 210"/>
              <p:cNvSpPr txBox="1"/>
              <p:nvPr/>
            </p:nvSpPr>
            <p:spPr>
              <a:xfrm>
                <a:off x="2447875" y="2159466"/>
                <a:ext cx="392405" cy="61917"/>
              </a:xfrm>
              <a:prstGeom prst="rect">
                <a:avLst/>
              </a:prstGeom>
              <a:solidFill>
                <a:srgbClr val="000000"/>
              </a:solidFill>
              <a:ln w="3175">
                <a:solidFill>
                  <a:schemeClr val="tx1"/>
                </a:solidFill>
              </a:ln>
            </p:spPr>
            <p:txBody>
              <a:bodyPr lIns="0" tIns="0" rIns="0" bIns="0">
                <a:spAutoFit/>
              </a:bodyPr>
              <a:lstStyle/>
              <a:p>
                <a:pPr algn="ctr" defTabSz="914400">
                  <a:defRPr/>
                </a:pPr>
                <a:r>
                  <a:rPr lang="en-AU" sz="400" b="1" dirty="0">
                    <a:solidFill>
                      <a:srgbClr val="FFFFFF"/>
                    </a:solidFill>
                    <a:latin typeface="Calibri" pitchFamily="34" charset="0"/>
                    <a:cs typeface="Calibri" pitchFamily="34" charset="0"/>
                  </a:rPr>
                  <a:t>8</a:t>
                </a:r>
              </a:p>
            </p:txBody>
          </p:sp>
        </p:grpSp>
        <p:grpSp>
          <p:nvGrpSpPr>
            <p:cNvPr id="25" name="Group 175"/>
            <p:cNvGrpSpPr>
              <a:grpSpLocks/>
            </p:cNvGrpSpPr>
            <p:nvPr userDrawn="1"/>
          </p:nvGrpSpPr>
          <p:grpSpPr bwMode="auto">
            <a:xfrm>
              <a:off x="-564132" y="2374335"/>
              <a:ext cx="392633" cy="423908"/>
              <a:chOff x="2447925" y="2159772"/>
              <a:chExt cx="392633" cy="423908"/>
            </a:xfrm>
          </p:grpSpPr>
          <p:grpSp>
            <p:nvGrpSpPr>
              <p:cNvPr id="26" name="Group 202"/>
              <p:cNvGrpSpPr>
                <a:grpSpLocks/>
              </p:cNvGrpSpPr>
              <p:nvPr/>
            </p:nvGrpSpPr>
            <p:grpSpPr bwMode="auto">
              <a:xfrm>
                <a:off x="2447925" y="2221260"/>
                <a:ext cx="392633" cy="362420"/>
                <a:chOff x="899596" y="1052736"/>
                <a:chExt cx="392633" cy="362420"/>
              </a:xfrm>
            </p:grpSpPr>
            <p:sp>
              <p:nvSpPr>
                <p:cNvPr id="205" name="Rectangle 204"/>
                <p:cNvSpPr/>
                <p:nvPr/>
              </p:nvSpPr>
              <p:spPr>
                <a:xfrm>
                  <a:off x="898908" y="1053652"/>
                  <a:ext cx="71490" cy="360390"/>
                </a:xfrm>
                <a:prstGeom prst="rect">
                  <a:avLst/>
                </a:prstGeom>
                <a:solidFill>
                  <a:srgbClr val="AA9E89"/>
                </a:solidFill>
                <a:ln w="25400" cap="flat" cmpd="sng" algn="ctr">
                  <a:noFill/>
                  <a:prstDash val="solid"/>
                </a:ln>
                <a:effectLst/>
              </p:spPr>
              <p:txBody>
                <a:bodyPr lIns="0" tIns="0" rIns="0" bIns="0" anchor="ctr"/>
                <a:lstStyle/>
                <a:p>
                  <a:pPr algn="ctr" defTabSz="914400">
                    <a:defRPr/>
                  </a:pPr>
                  <a:endParaRPr lang="en-AU" sz="1800" dirty="0">
                    <a:solidFill>
                      <a:srgbClr val="FFFFFF"/>
                    </a:solidFill>
                    <a:latin typeface="Calibri" pitchFamily="34" charset="0"/>
                    <a:cs typeface="Calibri" pitchFamily="34" charset="0"/>
                  </a:endParaRPr>
                </a:p>
              </p:txBody>
            </p:sp>
            <p:grpSp>
              <p:nvGrpSpPr>
                <p:cNvPr id="27" name="Group 205"/>
                <p:cNvGrpSpPr>
                  <a:grpSpLocks/>
                </p:cNvGrpSpPr>
                <p:nvPr/>
              </p:nvGrpSpPr>
              <p:grpSpPr bwMode="auto">
                <a:xfrm>
                  <a:off x="971599" y="1052736"/>
                  <a:ext cx="320630" cy="362420"/>
                  <a:chOff x="1388863" y="953179"/>
                  <a:chExt cx="254822" cy="362420"/>
                </a:xfrm>
              </p:grpSpPr>
              <p:sp>
                <p:nvSpPr>
                  <p:cNvPr id="208" name="Rectangle 207"/>
                  <p:cNvSpPr/>
                  <p:nvPr/>
                </p:nvSpPr>
                <p:spPr>
                  <a:xfrm>
                    <a:off x="1387909" y="954095"/>
                    <a:ext cx="97221" cy="360390"/>
                  </a:xfrm>
                  <a:prstGeom prst="rect">
                    <a:avLst/>
                  </a:prstGeom>
                  <a:solidFill>
                    <a:srgbClr val="FFFFFF"/>
                  </a:solidFill>
                  <a:ln w="25400" cap="flat" cmpd="sng" algn="ctr">
                    <a:noFill/>
                    <a:prstDash val="solid"/>
                  </a:ln>
                  <a:effectLst/>
                </p:spPr>
                <p:txBody>
                  <a:bodyPr lIns="18000" tIns="0" rIns="0" bIns="0" anchor="ctr"/>
                  <a:lstStyle/>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R</a:t>
                    </a:r>
                  </a:p>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G</a:t>
                    </a:r>
                  </a:p>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B</a:t>
                    </a:r>
                  </a:p>
                </p:txBody>
              </p:sp>
              <p:sp>
                <p:nvSpPr>
                  <p:cNvPr id="209" name="Rectangle 208"/>
                  <p:cNvSpPr/>
                  <p:nvPr/>
                </p:nvSpPr>
                <p:spPr>
                  <a:xfrm>
                    <a:off x="1485131" y="955682"/>
                    <a:ext cx="159089" cy="360391"/>
                  </a:xfrm>
                  <a:prstGeom prst="rect">
                    <a:avLst/>
                  </a:prstGeom>
                  <a:solidFill>
                    <a:srgbClr val="FFFFFF"/>
                  </a:solidFill>
                  <a:ln w="25400" cap="flat" cmpd="sng" algn="ctr">
                    <a:noFill/>
                    <a:prstDash val="solid"/>
                  </a:ln>
                  <a:effectLst/>
                </p:spPr>
                <p:txBody>
                  <a:bodyPr lIns="0" tIns="0" rIns="0" bIns="0" anchor="ctr"/>
                  <a:lstStyle/>
                  <a:p>
                    <a:pPr defTabSz="914400">
                      <a:lnSpc>
                        <a:spcPct val="80000"/>
                      </a:lnSpc>
                      <a:defRPr/>
                    </a:pPr>
                    <a:r>
                      <a:rPr lang="en-AU" sz="800" dirty="0">
                        <a:solidFill>
                          <a:srgbClr val="000000"/>
                        </a:solidFill>
                        <a:latin typeface="Calibri" pitchFamily="34" charset="0"/>
                        <a:ea typeface="Verdana" pitchFamily="34" charset="0"/>
                        <a:cs typeface="Calibri" pitchFamily="34" charset="0"/>
                      </a:rPr>
                      <a:t>158</a:t>
                    </a:r>
                  </a:p>
                  <a:p>
                    <a:pPr defTabSz="914400">
                      <a:lnSpc>
                        <a:spcPct val="80000"/>
                      </a:lnSpc>
                      <a:defRPr/>
                    </a:pPr>
                    <a:r>
                      <a:rPr lang="en-AU" sz="800" dirty="0">
                        <a:solidFill>
                          <a:srgbClr val="000000"/>
                        </a:solidFill>
                        <a:latin typeface="Calibri" pitchFamily="34" charset="0"/>
                        <a:ea typeface="Verdana" pitchFamily="34" charset="0"/>
                        <a:cs typeface="Calibri" pitchFamily="34" charset="0"/>
                      </a:rPr>
                      <a:t>137</a:t>
                    </a:r>
                  </a:p>
                  <a:p>
                    <a:pPr defTabSz="914400">
                      <a:lnSpc>
                        <a:spcPct val="80000"/>
                      </a:lnSpc>
                      <a:defRPr/>
                    </a:pPr>
                    <a:r>
                      <a:rPr lang="en-AU" sz="800" dirty="0">
                        <a:solidFill>
                          <a:srgbClr val="000000"/>
                        </a:solidFill>
                        <a:latin typeface="Calibri" pitchFamily="34" charset="0"/>
                        <a:ea typeface="Verdana" pitchFamily="34" charset="0"/>
                        <a:cs typeface="Calibri" pitchFamily="34" charset="0"/>
                      </a:rPr>
                      <a:t>137</a:t>
                    </a:r>
                  </a:p>
                </p:txBody>
              </p:sp>
            </p:grpSp>
            <p:sp>
              <p:nvSpPr>
                <p:cNvPr id="207" name="Rectangle 206"/>
                <p:cNvSpPr/>
                <p:nvPr/>
              </p:nvSpPr>
              <p:spPr>
                <a:xfrm>
                  <a:off x="898908" y="1053652"/>
                  <a:ext cx="393993" cy="360390"/>
                </a:xfrm>
                <a:prstGeom prst="rect">
                  <a:avLst/>
                </a:prstGeom>
                <a:noFill/>
                <a:ln w="3175" cap="flat" cmpd="sng" algn="ctr">
                  <a:solidFill>
                    <a:srgbClr val="000000">
                      <a:lumMod val="95000"/>
                      <a:lumOff val="5000"/>
                    </a:srgbClr>
                  </a:solidFill>
                  <a:prstDash val="solid"/>
                </a:ln>
                <a:effectLst/>
              </p:spPr>
              <p:txBody>
                <a:bodyPr anchor="ctr"/>
                <a:lstStyle/>
                <a:p>
                  <a:pPr algn="ctr" defTabSz="914400">
                    <a:defRPr/>
                  </a:pPr>
                  <a:endParaRPr lang="en-AU" sz="1800" dirty="0">
                    <a:solidFill>
                      <a:srgbClr val="FFFFFF"/>
                    </a:solidFill>
                    <a:latin typeface="Calibri" pitchFamily="34" charset="0"/>
                    <a:cs typeface="Calibri" pitchFamily="34" charset="0"/>
                  </a:endParaRPr>
                </a:p>
              </p:txBody>
            </p:sp>
          </p:grpSp>
          <p:sp>
            <p:nvSpPr>
              <p:cNvPr id="204" name="TextBox 203"/>
              <p:cNvSpPr txBox="1"/>
              <p:nvPr/>
            </p:nvSpPr>
            <p:spPr>
              <a:xfrm>
                <a:off x="2447237" y="2160258"/>
                <a:ext cx="393993" cy="61918"/>
              </a:xfrm>
              <a:prstGeom prst="rect">
                <a:avLst/>
              </a:prstGeom>
              <a:solidFill>
                <a:srgbClr val="000000"/>
              </a:solidFill>
              <a:ln w="3175">
                <a:solidFill>
                  <a:schemeClr val="tx1"/>
                </a:solidFill>
              </a:ln>
            </p:spPr>
            <p:txBody>
              <a:bodyPr lIns="0" tIns="0" rIns="0" bIns="0">
                <a:spAutoFit/>
              </a:bodyPr>
              <a:lstStyle/>
              <a:p>
                <a:pPr algn="ctr" defTabSz="914400">
                  <a:defRPr/>
                </a:pPr>
                <a:r>
                  <a:rPr lang="en-AU" sz="400" b="1" dirty="0">
                    <a:solidFill>
                      <a:srgbClr val="FFFFFF"/>
                    </a:solidFill>
                    <a:latin typeface="Calibri" pitchFamily="34" charset="0"/>
                    <a:cs typeface="Calibri" pitchFamily="34" charset="0"/>
                  </a:rPr>
                  <a:t>9</a:t>
                </a:r>
              </a:p>
            </p:txBody>
          </p:sp>
        </p:grpSp>
        <p:grpSp>
          <p:nvGrpSpPr>
            <p:cNvPr id="28" name="Group 176"/>
            <p:cNvGrpSpPr>
              <a:grpSpLocks/>
            </p:cNvGrpSpPr>
            <p:nvPr userDrawn="1"/>
          </p:nvGrpSpPr>
          <p:grpSpPr bwMode="auto">
            <a:xfrm>
              <a:off x="-1439168" y="2836117"/>
              <a:ext cx="392633" cy="423908"/>
              <a:chOff x="2447925" y="2159772"/>
              <a:chExt cx="392633" cy="423908"/>
            </a:xfrm>
          </p:grpSpPr>
          <p:grpSp>
            <p:nvGrpSpPr>
              <p:cNvPr id="29" name="Group 195"/>
              <p:cNvGrpSpPr>
                <a:grpSpLocks/>
              </p:cNvGrpSpPr>
              <p:nvPr/>
            </p:nvGrpSpPr>
            <p:grpSpPr bwMode="auto">
              <a:xfrm>
                <a:off x="2447925" y="2221260"/>
                <a:ext cx="392633" cy="362420"/>
                <a:chOff x="899596" y="1052736"/>
                <a:chExt cx="392633" cy="362420"/>
              </a:xfrm>
            </p:grpSpPr>
            <p:sp>
              <p:nvSpPr>
                <p:cNvPr id="198" name="Rectangle 197"/>
                <p:cNvSpPr/>
                <p:nvPr/>
              </p:nvSpPr>
              <p:spPr>
                <a:xfrm>
                  <a:off x="900170" y="1053868"/>
                  <a:ext cx="71490" cy="360391"/>
                </a:xfrm>
                <a:prstGeom prst="rect">
                  <a:avLst/>
                </a:prstGeom>
                <a:solidFill>
                  <a:srgbClr val="9DABBB"/>
                </a:solidFill>
                <a:ln w="25400" cap="flat" cmpd="sng" algn="ctr">
                  <a:noFill/>
                  <a:prstDash val="solid"/>
                </a:ln>
                <a:effectLst/>
              </p:spPr>
              <p:txBody>
                <a:bodyPr lIns="0" tIns="0" rIns="0" bIns="0" anchor="ctr"/>
                <a:lstStyle/>
                <a:p>
                  <a:pPr algn="ctr" defTabSz="914400">
                    <a:defRPr/>
                  </a:pPr>
                  <a:endParaRPr lang="en-AU" sz="1800" dirty="0">
                    <a:solidFill>
                      <a:srgbClr val="FFFFFF"/>
                    </a:solidFill>
                    <a:latin typeface="Calibri" pitchFamily="34" charset="0"/>
                    <a:cs typeface="Calibri" pitchFamily="34" charset="0"/>
                  </a:endParaRPr>
                </a:p>
              </p:txBody>
            </p:sp>
            <p:grpSp>
              <p:nvGrpSpPr>
                <p:cNvPr id="30" name="Group 198"/>
                <p:cNvGrpSpPr>
                  <a:grpSpLocks/>
                </p:cNvGrpSpPr>
                <p:nvPr/>
              </p:nvGrpSpPr>
              <p:grpSpPr bwMode="auto">
                <a:xfrm>
                  <a:off x="971599" y="1052736"/>
                  <a:ext cx="320630" cy="362420"/>
                  <a:chOff x="1388863" y="953179"/>
                  <a:chExt cx="254822" cy="362420"/>
                </a:xfrm>
              </p:grpSpPr>
              <p:sp>
                <p:nvSpPr>
                  <p:cNvPr id="201" name="Rectangle 200"/>
                  <p:cNvSpPr/>
                  <p:nvPr/>
                </p:nvSpPr>
                <p:spPr>
                  <a:xfrm>
                    <a:off x="1388912" y="954311"/>
                    <a:ext cx="97221" cy="360391"/>
                  </a:xfrm>
                  <a:prstGeom prst="rect">
                    <a:avLst/>
                  </a:prstGeom>
                  <a:solidFill>
                    <a:srgbClr val="FFFFFF"/>
                  </a:solidFill>
                  <a:ln w="25400" cap="flat" cmpd="sng" algn="ctr">
                    <a:noFill/>
                    <a:prstDash val="solid"/>
                  </a:ln>
                  <a:effectLst/>
                </p:spPr>
                <p:txBody>
                  <a:bodyPr lIns="18000" tIns="0" rIns="0" bIns="0" anchor="ctr"/>
                  <a:lstStyle/>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R</a:t>
                    </a:r>
                  </a:p>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G</a:t>
                    </a:r>
                  </a:p>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B</a:t>
                    </a:r>
                  </a:p>
                </p:txBody>
              </p:sp>
              <p:sp>
                <p:nvSpPr>
                  <p:cNvPr id="202" name="Rectangle 201"/>
                  <p:cNvSpPr/>
                  <p:nvPr/>
                </p:nvSpPr>
                <p:spPr>
                  <a:xfrm>
                    <a:off x="1486134" y="955899"/>
                    <a:ext cx="157826" cy="360390"/>
                  </a:xfrm>
                  <a:prstGeom prst="rect">
                    <a:avLst/>
                  </a:prstGeom>
                  <a:solidFill>
                    <a:srgbClr val="FFFFFF"/>
                  </a:solidFill>
                  <a:ln w="25400" cap="flat" cmpd="sng" algn="ctr">
                    <a:noFill/>
                    <a:prstDash val="solid"/>
                  </a:ln>
                  <a:effectLst/>
                </p:spPr>
                <p:txBody>
                  <a:bodyPr lIns="0" tIns="0" rIns="0" bIns="0" anchor="ctr"/>
                  <a:lstStyle/>
                  <a:p>
                    <a:pPr defTabSz="914400">
                      <a:lnSpc>
                        <a:spcPct val="80000"/>
                      </a:lnSpc>
                      <a:defRPr/>
                    </a:pPr>
                    <a:r>
                      <a:rPr lang="en-AU" sz="800" dirty="0">
                        <a:solidFill>
                          <a:srgbClr val="000000"/>
                        </a:solidFill>
                        <a:latin typeface="Calibri" pitchFamily="34" charset="0"/>
                        <a:ea typeface="Verdana" pitchFamily="34" charset="0"/>
                        <a:cs typeface="Calibri" pitchFamily="34" charset="0"/>
                      </a:rPr>
                      <a:t>157</a:t>
                    </a:r>
                  </a:p>
                  <a:p>
                    <a:pPr defTabSz="914400">
                      <a:lnSpc>
                        <a:spcPct val="80000"/>
                      </a:lnSpc>
                      <a:defRPr/>
                    </a:pPr>
                    <a:r>
                      <a:rPr lang="en-AU" sz="800" dirty="0">
                        <a:solidFill>
                          <a:srgbClr val="000000"/>
                        </a:solidFill>
                        <a:latin typeface="Calibri" pitchFamily="34" charset="0"/>
                        <a:ea typeface="Verdana" pitchFamily="34" charset="0"/>
                        <a:cs typeface="Calibri" pitchFamily="34" charset="0"/>
                      </a:rPr>
                      <a:t>171</a:t>
                    </a:r>
                  </a:p>
                  <a:p>
                    <a:pPr defTabSz="914400">
                      <a:lnSpc>
                        <a:spcPct val="80000"/>
                      </a:lnSpc>
                      <a:defRPr/>
                    </a:pPr>
                    <a:r>
                      <a:rPr lang="en-AU" sz="800" dirty="0">
                        <a:solidFill>
                          <a:srgbClr val="000000"/>
                        </a:solidFill>
                        <a:latin typeface="Calibri" pitchFamily="34" charset="0"/>
                        <a:ea typeface="Verdana" pitchFamily="34" charset="0"/>
                        <a:cs typeface="Calibri" pitchFamily="34" charset="0"/>
                      </a:rPr>
                      <a:t>187</a:t>
                    </a:r>
                  </a:p>
                </p:txBody>
              </p:sp>
            </p:grpSp>
            <p:sp>
              <p:nvSpPr>
                <p:cNvPr id="200" name="Rectangle 199"/>
                <p:cNvSpPr/>
                <p:nvPr/>
              </p:nvSpPr>
              <p:spPr>
                <a:xfrm>
                  <a:off x="900170" y="1053868"/>
                  <a:ext cx="392404" cy="360391"/>
                </a:xfrm>
                <a:prstGeom prst="rect">
                  <a:avLst/>
                </a:prstGeom>
                <a:noFill/>
                <a:ln w="3175" cap="flat" cmpd="sng" algn="ctr">
                  <a:solidFill>
                    <a:srgbClr val="000000">
                      <a:lumMod val="95000"/>
                      <a:lumOff val="5000"/>
                    </a:srgbClr>
                  </a:solidFill>
                  <a:prstDash val="solid"/>
                </a:ln>
                <a:effectLst/>
              </p:spPr>
              <p:txBody>
                <a:bodyPr anchor="ctr"/>
                <a:lstStyle/>
                <a:p>
                  <a:pPr algn="ctr" defTabSz="914400">
                    <a:defRPr/>
                  </a:pPr>
                  <a:endParaRPr lang="en-AU" sz="1800" dirty="0">
                    <a:solidFill>
                      <a:srgbClr val="FFFFFF"/>
                    </a:solidFill>
                    <a:latin typeface="Calibri" pitchFamily="34" charset="0"/>
                    <a:cs typeface="Calibri" pitchFamily="34" charset="0"/>
                  </a:endParaRPr>
                </a:p>
              </p:txBody>
            </p:sp>
          </p:grpSp>
          <p:sp>
            <p:nvSpPr>
              <p:cNvPr id="197" name="TextBox 196"/>
              <p:cNvSpPr txBox="1"/>
              <p:nvPr/>
            </p:nvSpPr>
            <p:spPr>
              <a:xfrm>
                <a:off x="2448499" y="2160475"/>
                <a:ext cx="392404" cy="61917"/>
              </a:xfrm>
              <a:prstGeom prst="rect">
                <a:avLst/>
              </a:prstGeom>
              <a:solidFill>
                <a:srgbClr val="000000"/>
              </a:solidFill>
              <a:ln w="3175">
                <a:solidFill>
                  <a:schemeClr val="tx1"/>
                </a:solidFill>
              </a:ln>
            </p:spPr>
            <p:txBody>
              <a:bodyPr lIns="0" tIns="0" rIns="0" bIns="0">
                <a:spAutoFit/>
              </a:bodyPr>
              <a:lstStyle/>
              <a:p>
                <a:pPr algn="ctr" defTabSz="914400">
                  <a:defRPr/>
                </a:pPr>
                <a:r>
                  <a:rPr lang="en-AU" sz="400" b="1" dirty="0">
                    <a:solidFill>
                      <a:srgbClr val="FFFFFF"/>
                    </a:solidFill>
                    <a:latin typeface="Calibri" pitchFamily="34" charset="0"/>
                    <a:cs typeface="Calibri" pitchFamily="34" charset="0"/>
                  </a:rPr>
                  <a:t>10</a:t>
                </a:r>
              </a:p>
            </p:txBody>
          </p:sp>
        </p:grpSp>
        <p:grpSp>
          <p:nvGrpSpPr>
            <p:cNvPr id="31" name="Group 177"/>
            <p:cNvGrpSpPr>
              <a:grpSpLocks/>
            </p:cNvGrpSpPr>
            <p:nvPr userDrawn="1"/>
          </p:nvGrpSpPr>
          <p:grpSpPr bwMode="auto">
            <a:xfrm>
              <a:off x="-1001658" y="2838141"/>
              <a:ext cx="392633" cy="423908"/>
              <a:chOff x="2447925" y="2159772"/>
              <a:chExt cx="392633" cy="423908"/>
            </a:xfrm>
          </p:grpSpPr>
          <p:grpSp>
            <p:nvGrpSpPr>
              <p:cNvPr id="224" name="Group 188"/>
              <p:cNvGrpSpPr>
                <a:grpSpLocks/>
              </p:cNvGrpSpPr>
              <p:nvPr/>
            </p:nvGrpSpPr>
            <p:grpSpPr bwMode="auto">
              <a:xfrm>
                <a:off x="2447925" y="2221260"/>
                <a:ext cx="392633" cy="362420"/>
                <a:chOff x="899596" y="1052736"/>
                <a:chExt cx="392633" cy="362420"/>
              </a:xfrm>
            </p:grpSpPr>
            <p:sp>
              <p:nvSpPr>
                <p:cNvPr id="191" name="Rectangle 190"/>
                <p:cNvSpPr/>
                <p:nvPr/>
              </p:nvSpPr>
              <p:spPr>
                <a:xfrm>
                  <a:off x="899547" y="1053432"/>
                  <a:ext cx="71491" cy="360390"/>
                </a:xfrm>
                <a:prstGeom prst="rect">
                  <a:avLst/>
                </a:prstGeom>
                <a:solidFill>
                  <a:srgbClr val="ACB7D2"/>
                </a:solidFill>
                <a:ln w="25400" cap="flat" cmpd="sng" algn="ctr">
                  <a:noFill/>
                  <a:prstDash val="solid"/>
                </a:ln>
                <a:effectLst/>
              </p:spPr>
              <p:txBody>
                <a:bodyPr lIns="0" tIns="0" rIns="0" bIns="0" anchor="ctr"/>
                <a:lstStyle/>
                <a:p>
                  <a:pPr algn="ctr" defTabSz="914400">
                    <a:defRPr/>
                  </a:pPr>
                  <a:endParaRPr lang="en-AU" sz="1800" dirty="0">
                    <a:solidFill>
                      <a:srgbClr val="FFFFFF"/>
                    </a:solidFill>
                    <a:latin typeface="Calibri" pitchFamily="34" charset="0"/>
                    <a:cs typeface="Calibri" pitchFamily="34" charset="0"/>
                  </a:endParaRPr>
                </a:p>
              </p:txBody>
            </p:sp>
            <p:grpSp>
              <p:nvGrpSpPr>
                <p:cNvPr id="227" name="Group 191"/>
                <p:cNvGrpSpPr>
                  <a:grpSpLocks/>
                </p:cNvGrpSpPr>
                <p:nvPr/>
              </p:nvGrpSpPr>
              <p:grpSpPr bwMode="auto">
                <a:xfrm>
                  <a:off x="971599" y="1052736"/>
                  <a:ext cx="320630" cy="362420"/>
                  <a:chOff x="1388863" y="953179"/>
                  <a:chExt cx="254822" cy="362420"/>
                </a:xfrm>
              </p:grpSpPr>
              <p:sp>
                <p:nvSpPr>
                  <p:cNvPr id="194" name="Rectangle 193"/>
                  <p:cNvSpPr/>
                  <p:nvPr/>
                </p:nvSpPr>
                <p:spPr>
                  <a:xfrm>
                    <a:off x="1388418" y="953875"/>
                    <a:ext cx="97221" cy="360390"/>
                  </a:xfrm>
                  <a:prstGeom prst="rect">
                    <a:avLst/>
                  </a:prstGeom>
                  <a:solidFill>
                    <a:srgbClr val="FFFFFF"/>
                  </a:solidFill>
                  <a:ln w="25400" cap="flat" cmpd="sng" algn="ctr">
                    <a:noFill/>
                    <a:prstDash val="solid"/>
                  </a:ln>
                  <a:effectLst/>
                </p:spPr>
                <p:txBody>
                  <a:bodyPr lIns="18000" tIns="0" rIns="0" bIns="0" anchor="ctr"/>
                  <a:lstStyle/>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R</a:t>
                    </a:r>
                  </a:p>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G</a:t>
                    </a:r>
                  </a:p>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B</a:t>
                    </a:r>
                  </a:p>
                </p:txBody>
              </p:sp>
              <p:sp>
                <p:nvSpPr>
                  <p:cNvPr id="195" name="Rectangle 194"/>
                  <p:cNvSpPr/>
                  <p:nvPr/>
                </p:nvSpPr>
                <p:spPr>
                  <a:xfrm>
                    <a:off x="1485638" y="955462"/>
                    <a:ext cx="157827" cy="360391"/>
                  </a:xfrm>
                  <a:prstGeom prst="rect">
                    <a:avLst/>
                  </a:prstGeom>
                  <a:solidFill>
                    <a:srgbClr val="FFFFFF"/>
                  </a:solidFill>
                  <a:ln w="25400" cap="flat" cmpd="sng" algn="ctr">
                    <a:noFill/>
                    <a:prstDash val="solid"/>
                  </a:ln>
                  <a:effectLst/>
                </p:spPr>
                <p:txBody>
                  <a:bodyPr lIns="0" tIns="0" rIns="0" bIns="0" anchor="ctr"/>
                  <a:lstStyle/>
                  <a:p>
                    <a:pPr defTabSz="914400">
                      <a:lnSpc>
                        <a:spcPct val="80000"/>
                      </a:lnSpc>
                      <a:defRPr/>
                    </a:pPr>
                    <a:r>
                      <a:rPr lang="en-AU" sz="800" dirty="0">
                        <a:solidFill>
                          <a:srgbClr val="000000"/>
                        </a:solidFill>
                        <a:latin typeface="Calibri" pitchFamily="34" charset="0"/>
                        <a:ea typeface="Verdana" pitchFamily="34" charset="0"/>
                        <a:cs typeface="Calibri" pitchFamily="34" charset="0"/>
                      </a:rPr>
                      <a:t>172</a:t>
                    </a:r>
                  </a:p>
                  <a:p>
                    <a:pPr defTabSz="914400">
                      <a:lnSpc>
                        <a:spcPct val="80000"/>
                      </a:lnSpc>
                      <a:defRPr/>
                    </a:pPr>
                    <a:r>
                      <a:rPr lang="en-AU" sz="800" dirty="0">
                        <a:solidFill>
                          <a:srgbClr val="000000"/>
                        </a:solidFill>
                        <a:latin typeface="Calibri" pitchFamily="34" charset="0"/>
                        <a:ea typeface="Verdana" pitchFamily="34" charset="0"/>
                        <a:cs typeface="Calibri" pitchFamily="34" charset="0"/>
                      </a:rPr>
                      <a:t>183</a:t>
                    </a:r>
                  </a:p>
                  <a:p>
                    <a:pPr defTabSz="914400">
                      <a:lnSpc>
                        <a:spcPct val="80000"/>
                      </a:lnSpc>
                      <a:defRPr/>
                    </a:pPr>
                    <a:r>
                      <a:rPr lang="en-AU" sz="800" dirty="0">
                        <a:solidFill>
                          <a:srgbClr val="000000"/>
                        </a:solidFill>
                        <a:latin typeface="Calibri" pitchFamily="34" charset="0"/>
                        <a:ea typeface="Verdana" pitchFamily="34" charset="0"/>
                        <a:cs typeface="Calibri" pitchFamily="34" charset="0"/>
                      </a:rPr>
                      <a:t>210</a:t>
                    </a:r>
                  </a:p>
                </p:txBody>
              </p:sp>
            </p:grpSp>
            <p:sp>
              <p:nvSpPr>
                <p:cNvPr id="193" name="Rectangle 192"/>
                <p:cNvSpPr/>
                <p:nvPr/>
              </p:nvSpPr>
              <p:spPr>
                <a:xfrm>
                  <a:off x="899547" y="1053432"/>
                  <a:ext cx="392405" cy="360390"/>
                </a:xfrm>
                <a:prstGeom prst="rect">
                  <a:avLst/>
                </a:prstGeom>
                <a:noFill/>
                <a:ln w="3175" cap="flat" cmpd="sng" algn="ctr">
                  <a:solidFill>
                    <a:srgbClr val="000000">
                      <a:lumMod val="95000"/>
                      <a:lumOff val="5000"/>
                    </a:srgbClr>
                  </a:solidFill>
                  <a:prstDash val="solid"/>
                </a:ln>
                <a:effectLst/>
              </p:spPr>
              <p:txBody>
                <a:bodyPr anchor="ctr"/>
                <a:lstStyle/>
                <a:p>
                  <a:pPr algn="ctr" defTabSz="914400">
                    <a:defRPr/>
                  </a:pPr>
                  <a:endParaRPr lang="en-AU" sz="1800" dirty="0">
                    <a:solidFill>
                      <a:srgbClr val="FFFFFF"/>
                    </a:solidFill>
                    <a:latin typeface="Calibri" pitchFamily="34" charset="0"/>
                    <a:cs typeface="Calibri" pitchFamily="34" charset="0"/>
                  </a:endParaRPr>
                </a:p>
              </p:txBody>
            </p:sp>
          </p:grpSp>
          <p:sp>
            <p:nvSpPr>
              <p:cNvPr id="190" name="TextBox 189"/>
              <p:cNvSpPr txBox="1"/>
              <p:nvPr/>
            </p:nvSpPr>
            <p:spPr>
              <a:xfrm>
                <a:off x="2447876" y="2160038"/>
                <a:ext cx="392405" cy="61918"/>
              </a:xfrm>
              <a:prstGeom prst="rect">
                <a:avLst/>
              </a:prstGeom>
              <a:solidFill>
                <a:srgbClr val="000000"/>
              </a:solidFill>
              <a:ln w="3175">
                <a:solidFill>
                  <a:schemeClr val="tx1"/>
                </a:solidFill>
              </a:ln>
            </p:spPr>
            <p:txBody>
              <a:bodyPr lIns="0" tIns="0" rIns="0" bIns="0">
                <a:spAutoFit/>
              </a:bodyPr>
              <a:lstStyle/>
              <a:p>
                <a:pPr algn="ctr" defTabSz="914400">
                  <a:defRPr/>
                </a:pPr>
                <a:r>
                  <a:rPr lang="en-AU" sz="400" b="1" dirty="0">
                    <a:solidFill>
                      <a:srgbClr val="FFFFFF"/>
                    </a:solidFill>
                    <a:latin typeface="Calibri" pitchFamily="34" charset="0"/>
                    <a:cs typeface="Calibri" pitchFamily="34" charset="0"/>
                  </a:rPr>
                  <a:t>11</a:t>
                </a:r>
              </a:p>
            </p:txBody>
          </p:sp>
        </p:grpSp>
        <p:sp>
          <p:nvSpPr>
            <p:cNvPr id="179" name="TextBox 178"/>
            <p:cNvSpPr txBox="1"/>
            <p:nvPr/>
          </p:nvSpPr>
          <p:spPr>
            <a:xfrm>
              <a:off x="-1438594" y="1557195"/>
              <a:ext cx="1267768" cy="781111"/>
            </a:xfrm>
            <a:prstGeom prst="rect">
              <a:avLst/>
            </a:prstGeom>
            <a:solidFill>
              <a:srgbClr val="FFFFFF"/>
            </a:solidFill>
            <a:ln w="3175">
              <a:solidFill>
                <a:srgbClr val="000000"/>
              </a:solidFill>
            </a:ln>
          </p:spPr>
          <p:txBody>
            <a:bodyPr lIns="36000" tIns="36000" rIns="36000" bIns="36000"/>
            <a:lstStyle/>
            <a:p>
              <a:pPr defTabSz="914400">
                <a:defRPr/>
              </a:pPr>
              <a:r>
                <a:rPr lang="en-AU" sz="500" dirty="0">
                  <a:solidFill>
                    <a:srgbClr val="000000"/>
                  </a:solidFill>
                  <a:latin typeface="Calibri" pitchFamily="34" charset="0"/>
                  <a:cs typeface="Calibri" pitchFamily="34" charset="0"/>
                </a:rPr>
                <a:t>The secondary colours can be accessed from the “Custom Colours” palette</a:t>
              </a:r>
            </a:p>
            <a:p>
              <a:pPr defTabSz="914400">
                <a:defRPr/>
              </a:pPr>
              <a:endParaRPr lang="en-AU" sz="500" dirty="0">
                <a:solidFill>
                  <a:srgbClr val="000000"/>
                </a:solidFill>
                <a:latin typeface="Calibri" pitchFamily="34" charset="0"/>
                <a:cs typeface="Calibri" pitchFamily="34" charset="0"/>
              </a:endParaRPr>
            </a:p>
            <a:p>
              <a:pPr defTabSz="914400">
                <a:defRPr/>
              </a:pPr>
              <a:endParaRPr lang="en-AU" sz="500" dirty="0">
                <a:solidFill>
                  <a:srgbClr val="000000"/>
                </a:solidFill>
                <a:latin typeface="Calibri" pitchFamily="34" charset="0"/>
                <a:cs typeface="Calibri" pitchFamily="34" charset="0"/>
              </a:endParaRPr>
            </a:p>
            <a:p>
              <a:pPr defTabSz="914400">
                <a:defRPr/>
              </a:pPr>
              <a:endParaRPr lang="en-AU" sz="500" dirty="0">
                <a:solidFill>
                  <a:srgbClr val="000000"/>
                </a:solidFill>
                <a:latin typeface="Calibri" pitchFamily="34" charset="0"/>
                <a:cs typeface="Calibri" pitchFamily="34" charset="0"/>
              </a:endParaRPr>
            </a:p>
            <a:p>
              <a:pPr defTabSz="914400">
                <a:defRPr/>
              </a:pPr>
              <a:endParaRPr lang="en-AU" sz="500" dirty="0">
                <a:solidFill>
                  <a:srgbClr val="000000"/>
                </a:solidFill>
                <a:latin typeface="Calibri" pitchFamily="34" charset="0"/>
                <a:cs typeface="Calibri" pitchFamily="34" charset="0"/>
              </a:endParaRPr>
            </a:p>
            <a:p>
              <a:pPr defTabSz="914400">
                <a:defRPr/>
              </a:pPr>
              <a:r>
                <a:rPr lang="en-AU" sz="500" dirty="0">
                  <a:solidFill>
                    <a:srgbClr val="000000"/>
                  </a:solidFill>
                  <a:latin typeface="Calibri" pitchFamily="34" charset="0"/>
                  <a:cs typeface="Calibri" pitchFamily="34" charset="0"/>
                </a:rPr>
                <a:t>The secondary/accent colours should ONLY be used when reporting/using for financials graphics.</a:t>
              </a:r>
            </a:p>
          </p:txBody>
        </p:sp>
        <p:grpSp>
          <p:nvGrpSpPr>
            <p:cNvPr id="231" name="Group 179"/>
            <p:cNvGrpSpPr>
              <a:grpSpLocks/>
            </p:cNvGrpSpPr>
            <p:nvPr userDrawn="1"/>
          </p:nvGrpSpPr>
          <p:grpSpPr bwMode="auto">
            <a:xfrm>
              <a:off x="-1439166" y="641845"/>
              <a:ext cx="392633" cy="423908"/>
              <a:chOff x="2447925" y="2159772"/>
              <a:chExt cx="392633" cy="423908"/>
            </a:xfrm>
          </p:grpSpPr>
          <p:grpSp>
            <p:nvGrpSpPr>
              <p:cNvPr id="234" name="Group 181"/>
              <p:cNvGrpSpPr>
                <a:grpSpLocks/>
              </p:cNvGrpSpPr>
              <p:nvPr/>
            </p:nvGrpSpPr>
            <p:grpSpPr bwMode="auto">
              <a:xfrm>
                <a:off x="2447925" y="2221260"/>
                <a:ext cx="392633" cy="362420"/>
                <a:chOff x="899596" y="1052736"/>
                <a:chExt cx="392633" cy="362420"/>
              </a:xfrm>
            </p:grpSpPr>
            <p:sp>
              <p:nvSpPr>
                <p:cNvPr id="184" name="Rectangle 183"/>
                <p:cNvSpPr/>
                <p:nvPr/>
              </p:nvSpPr>
              <p:spPr>
                <a:xfrm>
                  <a:off x="900168" y="1052457"/>
                  <a:ext cx="71490" cy="360390"/>
                </a:xfrm>
                <a:prstGeom prst="rect">
                  <a:avLst/>
                </a:prstGeom>
                <a:solidFill>
                  <a:srgbClr val="008B98"/>
                </a:solidFill>
                <a:ln w="25400" cap="flat" cmpd="sng" algn="ctr">
                  <a:noFill/>
                  <a:prstDash val="solid"/>
                </a:ln>
                <a:effectLst/>
              </p:spPr>
              <p:txBody>
                <a:bodyPr lIns="0" tIns="0" rIns="0" bIns="0" anchor="ctr"/>
                <a:lstStyle/>
                <a:p>
                  <a:pPr algn="ctr" defTabSz="914400">
                    <a:defRPr/>
                  </a:pPr>
                  <a:endParaRPr lang="en-AU" sz="1800" dirty="0">
                    <a:solidFill>
                      <a:srgbClr val="FFFFFF"/>
                    </a:solidFill>
                    <a:latin typeface="Calibri" pitchFamily="34" charset="0"/>
                    <a:cs typeface="Calibri" pitchFamily="34" charset="0"/>
                  </a:endParaRPr>
                </a:p>
              </p:txBody>
            </p:sp>
            <p:grpSp>
              <p:nvGrpSpPr>
                <p:cNvPr id="238" name="Group 184"/>
                <p:cNvGrpSpPr>
                  <a:grpSpLocks/>
                </p:cNvGrpSpPr>
                <p:nvPr/>
              </p:nvGrpSpPr>
              <p:grpSpPr bwMode="auto">
                <a:xfrm>
                  <a:off x="971599" y="1052736"/>
                  <a:ext cx="320630" cy="362420"/>
                  <a:chOff x="1388863" y="953179"/>
                  <a:chExt cx="254822" cy="362420"/>
                </a:xfrm>
              </p:grpSpPr>
              <p:sp>
                <p:nvSpPr>
                  <p:cNvPr id="187" name="Rectangle 186"/>
                  <p:cNvSpPr/>
                  <p:nvPr/>
                </p:nvSpPr>
                <p:spPr>
                  <a:xfrm>
                    <a:off x="1388911" y="952900"/>
                    <a:ext cx="97221" cy="360390"/>
                  </a:xfrm>
                  <a:prstGeom prst="rect">
                    <a:avLst/>
                  </a:prstGeom>
                  <a:solidFill>
                    <a:srgbClr val="FFFFFF"/>
                  </a:solidFill>
                  <a:ln w="25400" cap="flat" cmpd="sng" algn="ctr">
                    <a:noFill/>
                    <a:prstDash val="solid"/>
                  </a:ln>
                  <a:effectLst/>
                </p:spPr>
                <p:txBody>
                  <a:bodyPr lIns="18000" tIns="0" rIns="0" bIns="0" anchor="ctr"/>
                  <a:lstStyle/>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R</a:t>
                    </a:r>
                  </a:p>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G</a:t>
                    </a:r>
                  </a:p>
                  <a:p>
                    <a:pPr defTabSz="914400">
                      <a:lnSpc>
                        <a:spcPct val="80000"/>
                      </a:lnSpc>
                      <a:defRPr/>
                    </a:pPr>
                    <a:r>
                      <a:rPr lang="en-AU" sz="800" b="1" dirty="0">
                        <a:solidFill>
                          <a:srgbClr val="000000"/>
                        </a:solidFill>
                        <a:latin typeface="Calibri" pitchFamily="34" charset="0"/>
                        <a:ea typeface="Verdana" pitchFamily="34" charset="0"/>
                        <a:cs typeface="Calibri" pitchFamily="34" charset="0"/>
                      </a:rPr>
                      <a:t>B</a:t>
                    </a:r>
                  </a:p>
                </p:txBody>
              </p:sp>
              <p:sp>
                <p:nvSpPr>
                  <p:cNvPr id="188" name="Rectangle 187"/>
                  <p:cNvSpPr/>
                  <p:nvPr/>
                </p:nvSpPr>
                <p:spPr>
                  <a:xfrm>
                    <a:off x="1486132" y="954487"/>
                    <a:ext cx="157826" cy="360391"/>
                  </a:xfrm>
                  <a:prstGeom prst="rect">
                    <a:avLst/>
                  </a:prstGeom>
                  <a:solidFill>
                    <a:srgbClr val="FFFFFF"/>
                  </a:solidFill>
                  <a:ln w="25400" cap="flat" cmpd="sng" algn="ctr">
                    <a:noFill/>
                    <a:prstDash val="solid"/>
                  </a:ln>
                  <a:effectLst/>
                </p:spPr>
                <p:txBody>
                  <a:bodyPr lIns="0" tIns="0" rIns="0" bIns="0" anchor="ctr"/>
                  <a:lstStyle/>
                  <a:p>
                    <a:pPr defTabSz="914400">
                      <a:lnSpc>
                        <a:spcPct val="80000"/>
                      </a:lnSpc>
                      <a:defRPr/>
                    </a:pPr>
                    <a:r>
                      <a:rPr lang="en-AU" sz="800" dirty="0">
                        <a:solidFill>
                          <a:srgbClr val="000000"/>
                        </a:solidFill>
                        <a:latin typeface="Calibri" pitchFamily="34" charset="0"/>
                        <a:ea typeface="Verdana" pitchFamily="34" charset="0"/>
                        <a:cs typeface="Calibri" pitchFamily="34" charset="0"/>
                      </a:rPr>
                      <a:t>0</a:t>
                    </a:r>
                  </a:p>
                  <a:p>
                    <a:pPr defTabSz="914400">
                      <a:lnSpc>
                        <a:spcPct val="80000"/>
                      </a:lnSpc>
                      <a:defRPr/>
                    </a:pPr>
                    <a:r>
                      <a:rPr lang="en-AU" sz="800" dirty="0">
                        <a:solidFill>
                          <a:srgbClr val="000000"/>
                        </a:solidFill>
                        <a:latin typeface="Calibri" pitchFamily="34" charset="0"/>
                        <a:ea typeface="Verdana" pitchFamily="34" charset="0"/>
                        <a:cs typeface="Calibri" pitchFamily="34" charset="0"/>
                      </a:rPr>
                      <a:t>139</a:t>
                    </a:r>
                  </a:p>
                  <a:p>
                    <a:pPr defTabSz="914400">
                      <a:lnSpc>
                        <a:spcPct val="80000"/>
                      </a:lnSpc>
                      <a:defRPr/>
                    </a:pPr>
                    <a:r>
                      <a:rPr lang="en-AU" sz="800" dirty="0">
                        <a:solidFill>
                          <a:srgbClr val="000000"/>
                        </a:solidFill>
                        <a:latin typeface="Calibri" pitchFamily="34" charset="0"/>
                        <a:ea typeface="Verdana" pitchFamily="34" charset="0"/>
                        <a:cs typeface="Calibri" pitchFamily="34" charset="0"/>
                      </a:rPr>
                      <a:t>152</a:t>
                    </a:r>
                  </a:p>
                </p:txBody>
              </p:sp>
            </p:grpSp>
            <p:sp>
              <p:nvSpPr>
                <p:cNvPr id="186" name="Rectangle 185"/>
                <p:cNvSpPr/>
                <p:nvPr/>
              </p:nvSpPr>
              <p:spPr>
                <a:xfrm>
                  <a:off x="900168" y="1052457"/>
                  <a:ext cx="392404" cy="360390"/>
                </a:xfrm>
                <a:prstGeom prst="rect">
                  <a:avLst/>
                </a:prstGeom>
                <a:noFill/>
                <a:ln w="3175" cap="flat" cmpd="sng" algn="ctr">
                  <a:solidFill>
                    <a:srgbClr val="000000">
                      <a:lumMod val="95000"/>
                      <a:lumOff val="5000"/>
                    </a:srgbClr>
                  </a:solidFill>
                  <a:prstDash val="solid"/>
                </a:ln>
                <a:effectLst/>
              </p:spPr>
              <p:txBody>
                <a:bodyPr anchor="ctr"/>
                <a:lstStyle/>
                <a:p>
                  <a:pPr algn="ctr" defTabSz="914400">
                    <a:defRPr/>
                  </a:pPr>
                  <a:endParaRPr lang="en-AU" sz="1800" dirty="0">
                    <a:solidFill>
                      <a:srgbClr val="FFFFFF"/>
                    </a:solidFill>
                    <a:latin typeface="Calibri" pitchFamily="34" charset="0"/>
                    <a:cs typeface="Calibri" pitchFamily="34" charset="0"/>
                  </a:endParaRPr>
                </a:p>
              </p:txBody>
            </p:sp>
          </p:grpSp>
          <p:sp>
            <p:nvSpPr>
              <p:cNvPr id="183" name="TextBox 182"/>
              <p:cNvSpPr txBox="1"/>
              <p:nvPr/>
            </p:nvSpPr>
            <p:spPr>
              <a:xfrm>
                <a:off x="2448497" y="2159063"/>
                <a:ext cx="392404" cy="61918"/>
              </a:xfrm>
              <a:prstGeom prst="rect">
                <a:avLst/>
              </a:prstGeom>
              <a:solidFill>
                <a:srgbClr val="000000"/>
              </a:solidFill>
              <a:ln w="3175">
                <a:solidFill>
                  <a:schemeClr val="tx1"/>
                </a:solidFill>
              </a:ln>
            </p:spPr>
            <p:txBody>
              <a:bodyPr lIns="0" tIns="0" rIns="0" bIns="0">
                <a:spAutoFit/>
              </a:bodyPr>
              <a:lstStyle/>
              <a:p>
                <a:pPr algn="ctr" defTabSz="914400">
                  <a:defRPr/>
                </a:pPr>
                <a:r>
                  <a:rPr lang="en-AU" sz="400" b="1" dirty="0">
                    <a:solidFill>
                      <a:srgbClr val="FFFFFF"/>
                    </a:solidFill>
                    <a:latin typeface="Calibri" pitchFamily="34" charset="0"/>
                    <a:cs typeface="Calibri" pitchFamily="34" charset="0"/>
                  </a:rPr>
                  <a:t>1</a:t>
                </a:r>
              </a:p>
            </p:txBody>
          </p:sp>
        </p:grpSp>
        <p:pic>
          <p:nvPicPr>
            <p:cNvPr id="6166" name="Picture 2"/>
            <p:cNvPicPr>
              <a:picLocks noChangeAspect="1" noChangeArrowheads="1"/>
            </p:cNvPicPr>
            <p:nvPr userDrawn="1"/>
          </p:nvPicPr>
          <p:blipFill>
            <a:blip r:embed="rId29" cstate="print"/>
            <a:srcRect/>
            <a:stretch>
              <a:fillRect/>
            </a:stretch>
          </p:blipFill>
          <p:spPr bwMode="auto">
            <a:xfrm>
              <a:off x="-1388765" y="1773053"/>
              <a:ext cx="830661" cy="242112"/>
            </a:xfrm>
            <a:prstGeom prst="rect">
              <a:avLst/>
            </a:prstGeom>
            <a:noFill/>
            <a:ln w="9525">
              <a:noFill/>
              <a:miter lim="800000"/>
              <a:headEnd/>
              <a:tailEnd/>
            </a:ln>
          </p:spPr>
        </p:pic>
      </p:grpSp>
    </p:spTree>
    <p:extLst>
      <p:ext uri="{BB962C8B-B14F-4D97-AF65-F5344CB8AC3E}">
        <p14:creationId xmlns="" xmlns:p14="http://schemas.microsoft.com/office/powerpoint/2010/main" val="312779774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Lst>
  <p:timing>
    <p:tnLst>
      <p:par>
        <p:cTn id="1" dur="indefinite" restart="never" nodeType="tmRoot"/>
      </p:par>
    </p:tnLst>
  </p:timing>
  <p:hf hdr="0" ftr="0"/>
  <p:txStyles>
    <p:titleStyle>
      <a:lvl1pPr algn="l" defTabSz="871538" rtl="0" fontAlgn="base">
        <a:spcBef>
          <a:spcPct val="0"/>
        </a:spcBef>
        <a:spcAft>
          <a:spcPct val="0"/>
        </a:spcAft>
        <a:defRPr lang="en-AU" sz="2000" kern="1200" dirty="0">
          <a:solidFill>
            <a:schemeClr val="bg2"/>
          </a:solidFill>
          <a:latin typeface="Calibri" pitchFamily="34" charset="0"/>
          <a:ea typeface="+mj-ea"/>
          <a:cs typeface="+mj-cs"/>
        </a:defRPr>
      </a:lvl1pPr>
      <a:lvl2pPr algn="l" defTabSz="871538" rtl="0" fontAlgn="base">
        <a:spcBef>
          <a:spcPct val="0"/>
        </a:spcBef>
        <a:spcAft>
          <a:spcPct val="0"/>
        </a:spcAft>
        <a:defRPr sz="2000">
          <a:solidFill>
            <a:schemeClr val="bg2"/>
          </a:solidFill>
          <a:latin typeface="Calibri" pitchFamily="34" charset="0"/>
          <a:ea typeface="微软雅黑" pitchFamily="34" charset="-122"/>
        </a:defRPr>
      </a:lvl2pPr>
      <a:lvl3pPr algn="l" defTabSz="871538" rtl="0" fontAlgn="base">
        <a:spcBef>
          <a:spcPct val="0"/>
        </a:spcBef>
        <a:spcAft>
          <a:spcPct val="0"/>
        </a:spcAft>
        <a:defRPr sz="2000">
          <a:solidFill>
            <a:schemeClr val="bg2"/>
          </a:solidFill>
          <a:latin typeface="Calibri" pitchFamily="34" charset="0"/>
          <a:ea typeface="微软雅黑" pitchFamily="34" charset="-122"/>
        </a:defRPr>
      </a:lvl3pPr>
      <a:lvl4pPr algn="l" defTabSz="871538" rtl="0" fontAlgn="base">
        <a:spcBef>
          <a:spcPct val="0"/>
        </a:spcBef>
        <a:spcAft>
          <a:spcPct val="0"/>
        </a:spcAft>
        <a:defRPr sz="2000">
          <a:solidFill>
            <a:schemeClr val="bg2"/>
          </a:solidFill>
          <a:latin typeface="Calibri" pitchFamily="34" charset="0"/>
          <a:ea typeface="微软雅黑" pitchFamily="34" charset="-122"/>
        </a:defRPr>
      </a:lvl4pPr>
      <a:lvl5pPr algn="l" defTabSz="871538" rtl="0" fontAlgn="base">
        <a:spcBef>
          <a:spcPct val="0"/>
        </a:spcBef>
        <a:spcAft>
          <a:spcPct val="0"/>
        </a:spcAft>
        <a:defRPr sz="2000">
          <a:solidFill>
            <a:schemeClr val="bg2"/>
          </a:solidFill>
          <a:latin typeface="Calibri" pitchFamily="34" charset="0"/>
          <a:ea typeface="微软雅黑" pitchFamily="34" charset="-122"/>
        </a:defRPr>
      </a:lvl5pPr>
      <a:lvl6pPr marL="457200" algn="l" defTabSz="871538" rtl="0" fontAlgn="base">
        <a:spcBef>
          <a:spcPct val="0"/>
        </a:spcBef>
        <a:spcAft>
          <a:spcPct val="0"/>
        </a:spcAft>
        <a:defRPr sz="2000">
          <a:solidFill>
            <a:schemeClr val="bg2"/>
          </a:solidFill>
          <a:latin typeface="Calibri" pitchFamily="34" charset="0"/>
          <a:ea typeface="微软雅黑" pitchFamily="34" charset="-122"/>
        </a:defRPr>
      </a:lvl6pPr>
      <a:lvl7pPr marL="914400" algn="l" defTabSz="871538" rtl="0" fontAlgn="base">
        <a:spcBef>
          <a:spcPct val="0"/>
        </a:spcBef>
        <a:spcAft>
          <a:spcPct val="0"/>
        </a:spcAft>
        <a:defRPr sz="2000">
          <a:solidFill>
            <a:schemeClr val="bg2"/>
          </a:solidFill>
          <a:latin typeface="Calibri" pitchFamily="34" charset="0"/>
          <a:ea typeface="微软雅黑" pitchFamily="34" charset="-122"/>
        </a:defRPr>
      </a:lvl7pPr>
      <a:lvl8pPr marL="1371600" algn="l" defTabSz="871538" rtl="0" fontAlgn="base">
        <a:spcBef>
          <a:spcPct val="0"/>
        </a:spcBef>
        <a:spcAft>
          <a:spcPct val="0"/>
        </a:spcAft>
        <a:defRPr sz="2000">
          <a:solidFill>
            <a:schemeClr val="bg2"/>
          </a:solidFill>
          <a:latin typeface="Calibri" pitchFamily="34" charset="0"/>
          <a:ea typeface="微软雅黑" pitchFamily="34" charset="-122"/>
        </a:defRPr>
      </a:lvl8pPr>
      <a:lvl9pPr marL="1828800" algn="l" defTabSz="871538" rtl="0" fontAlgn="base">
        <a:spcBef>
          <a:spcPct val="0"/>
        </a:spcBef>
        <a:spcAft>
          <a:spcPct val="0"/>
        </a:spcAft>
        <a:defRPr sz="2000">
          <a:solidFill>
            <a:schemeClr val="bg2"/>
          </a:solidFill>
          <a:latin typeface="Calibri" pitchFamily="34" charset="0"/>
          <a:ea typeface="微软雅黑" pitchFamily="34" charset="-122"/>
        </a:defRPr>
      </a:lvl9pPr>
    </p:titleStyle>
    <p:bodyStyle>
      <a:lvl1pPr algn="l" defTabSz="871538" rtl="0" fontAlgn="base">
        <a:lnSpc>
          <a:spcPct val="90000"/>
        </a:lnSpc>
        <a:spcBef>
          <a:spcPct val="0"/>
        </a:spcBef>
        <a:spcAft>
          <a:spcPts val="200"/>
        </a:spcAft>
        <a:buClr>
          <a:schemeClr val="tx2"/>
        </a:buClr>
        <a:buSzPct val="120000"/>
        <a:buFont typeface="Arial" pitchFamily="34" charset="0"/>
        <a:defRPr sz="1600" kern="1200">
          <a:solidFill>
            <a:schemeClr val="bg2"/>
          </a:solidFill>
          <a:latin typeface="Calibri" pitchFamily="34" charset="0"/>
          <a:ea typeface="+mn-ea"/>
          <a:cs typeface="+mn-cs"/>
        </a:defRPr>
      </a:lvl1pPr>
      <a:lvl2pPr marL="215900" indent="-215900" algn="l" defTabSz="871538" rtl="0" fontAlgn="base">
        <a:lnSpc>
          <a:spcPct val="90000"/>
        </a:lnSpc>
        <a:spcBef>
          <a:spcPts val="600"/>
        </a:spcBef>
        <a:spcAft>
          <a:spcPts val="200"/>
        </a:spcAft>
        <a:buFont typeface="Arial" pitchFamily="34" charset="0"/>
        <a:buChar char="•"/>
        <a:defRPr sz="1600" kern="1200">
          <a:solidFill>
            <a:schemeClr val="bg2"/>
          </a:solidFill>
          <a:latin typeface="Calibri" pitchFamily="34" charset="0"/>
          <a:ea typeface="+mn-ea"/>
          <a:cs typeface="+mn-cs"/>
        </a:defRPr>
      </a:lvl2pPr>
      <a:lvl3pPr marL="215900" indent="-215900" algn="l" defTabSz="871538" rtl="0" fontAlgn="base">
        <a:lnSpc>
          <a:spcPct val="90000"/>
        </a:lnSpc>
        <a:spcBef>
          <a:spcPts val="600"/>
        </a:spcBef>
        <a:spcAft>
          <a:spcPts val="200"/>
        </a:spcAft>
        <a:buFont typeface="Arial" pitchFamily="34" charset="0"/>
        <a:buChar char="•"/>
        <a:defRPr sz="1600" kern="1200">
          <a:solidFill>
            <a:schemeClr val="bg2"/>
          </a:solidFill>
          <a:latin typeface="Calibri" pitchFamily="34" charset="0"/>
          <a:ea typeface="+mn-ea"/>
          <a:cs typeface="+mn-cs"/>
        </a:defRPr>
      </a:lvl3pPr>
      <a:lvl4pPr marL="215900" indent="-215900" algn="l" defTabSz="871538" rtl="0" fontAlgn="base">
        <a:lnSpc>
          <a:spcPct val="90000"/>
        </a:lnSpc>
        <a:spcBef>
          <a:spcPts val="600"/>
        </a:spcBef>
        <a:spcAft>
          <a:spcPts val="200"/>
        </a:spcAft>
        <a:buFont typeface="Arial" pitchFamily="34" charset="0"/>
        <a:buChar char="•"/>
        <a:defRPr sz="1600" kern="1200">
          <a:solidFill>
            <a:schemeClr val="bg2"/>
          </a:solidFill>
          <a:latin typeface="Calibri" pitchFamily="34" charset="0"/>
          <a:ea typeface="+mn-ea"/>
          <a:cs typeface="+mn-cs"/>
        </a:defRPr>
      </a:lvl4pPr>
      <a:lvl5pPr marL="215900" indent="-215900" algn="l" defTabSz="871538" rtl="0" fontAlgn="base">
        <a:lnSpc>
          <a:spcPct val="90000"/>
        </a:lnSpc>
        <a:spcBef>
          <a:spcPts val="600"/>
        </a:spcBef>
        <a:spcAft>
          <a:spcPts val="600"/>
        </a:spcAft>
        <a:buFont typeface="Arial" pitchFamily="34" charset="0"/>
        <a:buChar char="•"/>
        <a:defRPr sz="1600" kern="1200">
          <a:solidFill>
            <a:schemeClr val="bg2"/>
          </a:solidFill>
          <a:latin typeface="Calibri" pitchFamily="34" charset="0"/>
          <a:ea typeface="+mn-ea"/>
          <a:cs typeface="+mn-cs"/>
        </a:defRPr>
      </a:lvl5pPr>
      <a:lvl6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6pPr>
      <a:lvl7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7pPr>
      <a:lvl8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8pPr>
      <a:lvl9pPr marL="216000" indent="-216000" algn="l" defTabSz="872568" rtl="0" eaLnBrk="1" latinLnBrk="0" hangingPunct="1">
        <a:lnSpc>
          <a:spcPct val="90000"/>
        </a:lnSpc>
        <a:spcBef>
          <a:spcPts val="600"/>
        </a:spcBef>
        <a:spcAft>
          <a:spcPts val="600"/>
        </a:spcAft>
        <a:buFont typeface="Arial" pitchFamily="34" charset="0"/>
        <a:buChar char="•"/>
        <a:defRPr sz="1600" kern="1200">
          <a:solidFill>
            <a:schemeClr val="bg2"/>
          </a:solidFill>
          <a:latin typeface="+mn-lt"/>
          <a:ea typeface="+mn-ea"/>
          <a:cs typeface="+mn-cs"/>
        </a:defRPr>
      </a:lvl9pPr>
    </p:bodyStyle>
    <p:otherStyle>
      <a:defPPr>
        <a:defRPr lang="en-US"/>
      </a:defPPr>
      <a:lvl1pPr marL="0" algn="l" defTabSz="872568" rtl="0" eaLnBrk="1" latinLnBrk="0" hangingPunct="1">
        <a:defRPr sz="1800" kern="1200">
          <a:solidFill>
            <a:schemeClr val="tx1"/>
          </a:solidFill>
          <a:latin typeface="+mn-lt"/>
          <a:ea typeface="+mn-ea"/>
          <a:cs typeface="+mn-cs"/>
        </a:defRPr>
      </a:lvl1pPr>
      <a:lvl2pPr marL="436284" algn="l" defTabSz="872568" rtl="0" eaLnBrk="1" latinLnBrk="0" hangingPunct="1">
        <a:defRPr sz="1800" kern="1200">
          <a:solidFill>
            <a:schemeClr val="tx1"/>
          </a:solidFill>
          <a:latin typeface="+mn-lt"/>
          <a:ea typeface="+mn-ea"/>
          <a:cs typeface="+mn-cs"/>
        </a:defRPr>
      </a:lvl2pPr>
      <a:lvl3pPr marL="872568" algn="l" defTabSz="872568" rtl="0" eaLnBrk="1" latinLnBrk="0" hangingPunct="1">
        <a:defRPr sz="1800" kern="1200">
          <a:solidFill>
            <a:schemeClr val="tx1"/>
          </a:solidFill>
          <a:latin typeface="+mn-lt"/>
          <a:ea typeface="+mn-ea"/>
          <a:cs typeface="+mn-cs"/>
        </a:defRPr>
      </a:lvl3pPr>
      <a:lvl4pPr marL="1308852" algn="l" defTabSz="872568" rtl="0" eaLnBrk="1" latinLnBrk="0" hangingPunct="1">
        <a:defRPr sz="1800" kern="1200">
          <a:solidFill>
            <a:schemeClr val="tx1"/>
          </a:solidFill>
          <a:latin typeface="+mn-lt"/>
          <a:ea typeface="+mn-ea"/>
          <a:cs typeface="+mn-cs"/>
        </a:defRPr>
      </a:lvl4pPr>
      <a:lvl5pPr marL="1745137" algn="l" defTabSz="872568" rtl="0" eaLnBrk="1" latinLnBrk="0" hangingPunct="1">
        <a:defRPr sz="1800" kern="1200">
          <a:solidFill>
            <a:schemeClr val="tx1"/>
          </a:solidFill>
          <a:latin typeface="+mn-lt"/>
          <a:ea typeface="+mn-ea"/>
          <a:cs typeface="+mn-cs"/>
        </a:defRPr>
      </a:lvl5pPr>
      <a:lvl6pPr marL="2181421" algn="l" defTabSz="872568" rtl="0" eaLnBrk="1" latinLnBrk="0" hangingPunct="1">
        <a:defRPr sz="1800" kern="1200">
          <a:solidFill>
            <a:schemeClr val="tx1"/>
          </a:solidFill>
          <a:latin typeface="+mn-lt"/>
          <a:ea typeface="+mn-ea"/>
          <a:cs typeface="+mn-cs"/>
        </a:defRPr>
      </a:lvl6pPr>
      <a:lvl7pPr marL="2617705" algn="l" defTabSz="872568" rtl="0" eaLnBrk="1" latinLnBrk="0" hangingPunct="1">
        <a:defRPr sz="1800" kern="1200">
          <a:solidFill>
            <a:schemeClr val="tx1"/>
          </a:solidFill>
          <a:latin typeface="+mn-lt"/>
          <a:ea typeface="+mn-ea"/>
          <a:cs typeface="+mn-cs"/>
        </a:defRPr>
      </a:lvl7pPr>
      <a:lvl8pPr marL="3053990" algn="l" defTabSz="872568" rtl="0" eaLnBrk="1" latinLnBrk="0" hangingPunct="1">
        <a:defRPr sz="1800" kern="1200">
          <a:solidFill>
            <a:schemeClr val="tx1"/>
          </a:solidFill>
          <a:latin typeface="+mn-lt"/>
          <a:ea typeface="+mn-ea"/>
          <a:cs typeface="+mn-cs"/>
        </a:defRPr>
      </a:lvl8pPr>
      <a:lvl9pPr marL="3490274" algn="l" defTabSz="8725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Visio_2003-2010___221.vsd"/><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diagramLayout" Target="../diagrams/layout9.xml"/><Relationship Id="rId7" Type="http://schemas.openxmlformats.org/officeDocument/2006/relationships/diagramLayout" Target="../diagrams/layout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diagramData" Target="../diagrams/data10.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diagramColors" Target="../diagrams/colors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Visio_2003-2010___112.vsd"/><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2174033" y="1380069"/>
            <a:ext cx="9328990" cy="1363132"/>
          </a:xfrm>
        </p:spPr>
        <p:txBody>
          <a:bodyPr/>
          <a:lstStyle/>
          <a:p>
            <a:r>
              <a:rPr lang="zh-CN" altLang="en-US" dirty="0" smtClean="0"/>
              <a:t>施工企业如何参与</a:t>
            </a:r>
            <a:r>
              <a:rPr lang="en-US" altLang="zh-CN" dirty="0" smtClean="0"/>
              <a:t>PPP</a:t>
            </a:r>
            <a:r>
              <a:rPr lang="zh-CN" altLang="en-US" dirty="0" smtClean="0"/>
              <a:t>项目</a:t>
            </a:r>
            <a:endParaRPr lang="zh-CN" altLang="en-US" dirty="0"/>
          </a:p>
        </p:txBody>
      </p:sp>
      <p:sp>
        <p:nvSpPr>
          <p:cNvPr id="5" name="副标题 4"/>
          <p:cNvSpPr>
            <a:spLocks noGrp="1"/>
          </p:cNvSpPr>
          <p:nvPr>
            <p:ph type="subTitle" idx="1"/>
          </p:nvPr>
        </p:nvSpPr>
        <p:spPr>
          <a:xfrm>
            <a:off x="3760237" y="3993501"/>
            <a:ext cx="7733456" cy="1035699"/>
          </a:xfrm>
        </p:spPr>
        <p:txBody>
          <a:bodyPr/>
          <a:lstStyle/>
          <a:p>
            <a:r>
              <a:rPr lang="en-US" altLang="zh-CN" dirty="0" smtClean="0"/>
              <a:t>—</a:t>
            </a:r>
            <a:r>
              <a:rPr lang="zh-CN" altLang="en-US" dirty="0" smtClean="0"/>
              <a:t>苏州高铁新城北河泾景观及蠡太路改造</a:t>
            </a:r>
            <a:r>
              <a:rPr lang="en-US" dirty="0" smtClean="0"/>
              <a:t>PPP</a:t>
            </a:r>
            <a:r>
              <a:rPr lang="zh-CN" altLang="en-US" dirty="0" smtClean="0"/>
              <a:t>项目的实践和思考</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749" y="263611"/>
            <a:ext cx="10018713" cy="568411"/>
          </a:xfrm>
        </p:spPr>
        <p:txBody>
          <a:bodyPr>
            <a:normAutofit fontScale="90000"/>
          </a:bodyPr>
          <a:lstStyle/>
          <a:p>
            <a:r>
              <a:rPr lang="zh-CN" altLang="zh-CN" dirty="0">
                <a:latin typeface="Times New Roman" panose="02020603050405020304" pitchFamily="18" charset="0"/>
                <a:cs typeface="Times New Roman" panose="02020603050405020304" pitchFamily="18" charset="0"/>
              </a:rPr>
              <a:t>政治环境对</a:t>
            </a:r>
            <a:r>
              <a:rPr lang="en-US" altLang="zh-CN" dirty="0">
                <a:latin typeface="Times New Roman" panose="02020603050405020304" pitchFamily="18" charset="0"/>
                <a:cs typeface="Times New Roman" panose="02020603050405020304" pitchFamily="18" charset="0"/>
              </a:rPr>
              <a:t>PPP</a:t>
            </a:r>
            <a:r>
              <a:rPr lang="zh-CN" altLang="zh-CN" dirty="0">
                <a:latin typeface="Times New Roman" panose="02020603050405020304" pitchFamily="18" charset="0"/>
                <a:cs typeface="Times New Roman" panose="02020603050405020304" pitchFamily="18" charset="0"/>
              </a:rPr>
              <a:t>项目价格的影响</a:t>
            </a:r>
            <a:r>
              <a:rPr lang="zh-CN" altLang="zh-CN" dirty="0" smtClean="0">
                <a:latin typeface="Times New Roman" panose="02020603050405020304" pitchFamily="18" charset="0"/>
                <a:cs typeface="Times New Roman" panose="02020603050405020304" pitchFamily="18" charset="0"/>
              </a:rPr>
              <a:t>机理</a:t>
            </a:r>
            <a:endParaRPr lang="zh-CN" altLang="en-US" dirty="0"/>
          </a:p>
        </p:txBody>
      </p:sp>
      <p:graphicFrame>
        <p:nvGraphicFramePr>
          <p:cNvPr id="4" name="对象 3"/>
          <p:cNvGraphicFramePr>
            <a:graphicFrameLocks noChangeAspect="1"/>
          </p:cNvGraphicFramePr>
          <p:nvPr>
            <p:extLst>
              <p:ext uri="{D42A27DB-BD31-4B8C-83A1-F6EECF244321}">
                <p14:modId xmlns="" xmlns:p14="http://schemas.microsoft.com/office/powerpoint/2010/main" val="494599081"/>
              </p:ext>
            </p:extLst>
          </p:nvPr>
        </p:nvGraphicFramePr>
        <p:xfrm>
          <a:off x="1565189" y="972065"/>
          <a:ext cx="9937835" cy="5568764"/>
        </p:xfrm>
        <a:graphic>
          <a:graphicData uri="http://schemas.openxmlformats.org/presentationml/2006/ole">
            <p:oleObj spid="_x0000_s87042" name="Visio" r:id="rId3" imgW="6568821" imgH="5254752" progId="">
              <p:embed/>
            </p:oleObj>
          </a:graphicData>
        </a:graphic>
      </p:graphicFrame>
    </p:spTree>
    <p:extLst>
      <p:ext uri="{BB962C8B-B14F-4D97-AF65-F5344CB8AC3E}">
        <p14:creationId xmlns="" xmlns:p14="http://schemas.microsoft.com/office/powerpoint/2010/main" val="3398358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84311" y="685801"/>
            <a:ext cx="10018713" cy="835090"/>
          </a:xfrm>
        </p:spPr>
        <p:txBody>
          <a:bodyPr/>
          <a:lstStyle/>
          <a:p>
            <a:r>
              <a:rPr lang="zh-CN" altLang="en-US" dirty="0" smtClean="0"/>
              <a:t>如何做好项目筛选</a:t>
            </a:r>
            <a:endParaRPr lang="zh-CN" altLang="en-US" dirty="0"/>
          </a:p>
        </p:txBody>
      </p:sp>
      <p:graphicFrame>
        <p:nvGraphicFramePr>
          <p:cNvPr id="4" name="内容占位符 3"/>
          <p:cNvGraphicFramePr>
            <a:graphicFrameLocks noGrp="1"/>
          </p:cNvGraphicFramePr>
          <p:nvPr>
            <p:ph idx="1"/>
          </p:nvPr>
        </p:nvGraphicFramePr>
        <p:xfrm>
          <a:off x="1484310" y="1679510"/>
          <a:ext cx="10018713" cy="4488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公益性项目类型和建企关注顺序</a:t>
            </a:r>
            <a:endParaRPr lang="zh-CN" altLang="en-US" dirty="0"/>
          </a:p>
        </p:txBody>
      </p:sp>
      <p:graphicFrame>
        <p:nvGraphicFramePr>
          <p:cNvPr id="4" name="内容占位符 3"/>
          <p:cNvGraphicFramePr>
            <a:graphicFrameLocks noGrp="1"/>
          </p:cNvGraphicFramePr>
          <p:nvPr>
            <p:ph idx="1"/>
          </p:nvPr>
        </p:nvGraphicFramePr>
        <p:xfrm>
          <a:off x="1474982" y="2071396"/>
          <a:ext cx="10018712" cy="3439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14940" y="226423"/>
            <a:ext cx="10018713" cy="766353"/>
          </a:xfrm>
        </p:spPr>
        <p:txBody>
          <a:bodyPr/>
          <a:lstStyle/>
          <a:p>
            <a:r>
              <a:rPr lang="zh-CN" altLang="en-US" dirty="0" smtClean="0"/>
              <a:t>项目准备阶段的法律风险防范</a:t>
            </a:r>
            <a:endParaRPr lang="zh-CN" altLang="en-US" dirty="0"/>
          </a:p>
        </p:txBody>
      </p:sp>
      <p:sp>
        <p:nvSpPr>
          <p:cNvPr id="3" name="内容占位符 2"/>
          <p:cNvSpPr>
            <a:spLocks noGrp="1"/>
          </p:cNvSpPr>
          <p:nvPr>
            <p:ph idx="1"/>
          </p:nvPr>
        </p:nvSpPr>
        <p:spPr>
          <a:xfrm>
            <a:off x="1484310" y="1811383"/>
            <a:ext cx="10018713" cy="3979817"/>
          </a:xfrm>
        </p:spPr>
        <p:txBody>
          <a:bodyPr>
            <a:normAutofit fontScale="92500" lnSpcReduction="20000"/>
          </a:bodyPr>
          <a:lstStyle/>
          <a:p>
            <a:pPr>
              <a:buFont typeface="Wingdings" panose="05000000000000000000" pitchFamily="2" charset="2"/>
              <a:buChar char="ü"/>
            </a:pPr>
            <a:r>
              <a:rPr lang="zh-CN" altLang="en-US" dirty="0" smtClean="0"/>
              <a:t>防范政府风险</a:t>
            </a:r>
            <a:endParaRPr lang="en-US" altLang="zh-CN" dirty="0" smtClean="0"/>
          </a:p>
          <a:p>
            <a:pPr>
              <a:buFont typeface="Arial" panose="020B0604020202020204" pitchFamily="34" charset="0"/>
              <a:buChar char="•"/>
            </a:pPr>
            <a:r>
              <a:rPr lang="zh-CN" altLang="en-US" dirty="0"/>
              <a:t>项目</a:t>
            </a:r>
            <a:r>
              <a:rPr lang="zh-CN" altLang="en-US" dirty="0" smtClean="0"/>
              <a:t>主体合法性</a:t>
            </a:r>
            <a:r>
              <a:rPr lang="en-US" altLang="zh-CN" dirty="0" smtClean="0"/>
              <a:t>——</a:t>
            </a:r>
            <a:r>
              <a:rPr lang="zh-CN" altLang="en-US" dirty="0" smtClean="0"/>
              <a:t>县级以上人民政府授权</a:t>
            </a:r>
            <a:r>
              <a:rPr lang="en-US" altLang="zh-CN" dirty="0" smtClean="0"/>
              <a:t>——</a:t>
            </a:r>
            <a:r>
              <a:rPr lang="zh-CN" altLang="en-US" dirty="0" smtClean="0"/>
              <a:t>有权</a:t>
            </a:r>
            <a:endParaRPr lang="en-US" altLang="zh-CN" dirty="0" smtClean="0"/>
          </a:p>
          <a:p>
            <a:pPr>
              <a:buFont typeface="Arial" panose="020B0604020202020204" pitchFamily="34" charset="0"/>
              <a:buChar char="•"/>
            </a:pPr>
            <a:r>
              <a:rPr lang="zh-CN" altLang="en-US" dirty="0" smtClean="0"/>
              <a:t>政府主体财政状况好、负债水平低，融资能力强</a:t>
            </a:r>
            <a:r>
              <a:rPr lang="en-US" altLang="zh-CN" dirty="0" smtClean="0"/>
              <a:t>——</a:t>
            </a:r>
            <a:r>
              <a:rPr lang="zh-CN" altLang="en-US" dirty="0" smtClean="0"/>
              <a:t>能付</a:t>
            </a:r>
            <a:endParaRPr lang="en-US" altLang="zh-CN" dirty="0" smtClean="0"/>
          </a:p>
          <a:p>
            <a:pPr>
              <a:buFont typeface="Arial" panose="020B0604020202020204" pitchFamily="34" charset="0"/>
              <a:buChar char="•"/>
            </a:pPr>
            <a:r>
              <a:rPr lang="zh-CN" altLang="en-US" dirty="0" smtClean="0"/>
              <a:t>政府领导班子的法律意识强、信用等级高、契约精神好</a:t>
            </a:r>
            <a:r>
              <a:rPr lang="en-US" altLang="zh-CN" dirty="0" smtClean="0"/>
              <a:t>——</a:t>
            </a:r>
            <a:r>
              <a:rPr lang="zh-CN" altLang="en-US" dirty="0" smtClean="0"/>
              <a:t>肯付</a:t>
            </a:r>
            <a:endParaRPr lang="en-US" altLang="zh-CN" dirty="0" smtClean="0"/>
          </a:p>
          <a:p>
            <a:pPr>
              <a:buFont typeface="Arial" panose="020B0604020202020204" pitchFamily="34" charset="0"/>
              <a:buChar char="•"/>
            </a:pPr>
            <a:r>
              <a:rPr lang="zh-CN" altLang="en-US" dirty="0" smtClean="0"/>
              <a:t>政府换届风险</a:t>
            </a:r>
            <a:endParaRPr lang="en-US" altLang="zh-CN" dirty="0" smtClean="0"/>
          </a:p>
          <a:p>
            <a:pPr>
              <a:buFont typeface="Wingdings" panose="05000000000000000000" pitchFamily="2" charset="2"/>
              <a:buChar char="ü"/>
            </a:pPr>
            <a:r>
              <a:rPr lang="zh-CN" altLang="en-US" dirty="0" smtClean="0"/>
              <a:t>防范项目本身风险</a:t>
            </a:r>
            <a:endParaRPr lang="en-US" altLang="zh-CN" dirty="0" smtClean="0"/>
          </a:p>
          <a:p>
            <a:pPr>
              <a:buFont typeface="Arial" panose="020B0604020202020204" pitchFamily="34" charset="0"/>
              <a:buChar char="•"/>
            </a:pPr>
            <a:r>
              <a:rPr lang="zh-CN" altLang="en-US" dirty="0" smtClean="0"/>
              <a:t>严查项目立项资料，是否取得项目列入本级或上级中长期财政预算，是否有项目实施方案</a:t>
            </a:r>
            <a:endParaRPr lang="en-US" altLang="zh-CN" dirty="0" smtClean="0"/>
          </a:p>
          <a:p>
            <a:pPr>
              <a:buFont typeface="Arial" panose="020B0604020202020204" pitchFamily="34" charset="0"/>
              <a:buChar char="•"/>
            </a:pPr>
            <a:r>
              <a:rPr lang="zh-CN" altLang="en-US" dirty="0" smtClean="0"/>
              <a:t>是否做了物有所值和财政能力论证</a:t>
            </a:r>
            <a:endParaRPr lang="en-US" altLang="zh-CN" dirty="0" smtClean="0"/>
          </a:p>
          <a:p>
            <a:pPr>
              <a:buFont typeface="Arial" panose="020B0604020202020204" pitchFamily="34" charset="0"/>
              <a:buChar char="•"/>
            </a:pPr>
            <a:r>
              <a:rPr lang="zh-CN" altLang="en-US" dirty="0" smtClean="0"/>
              <a:t>是否列入各级财政部门、发改委公布的</a:t>
            </a:r>
            <a:r>
              <a:rPr lang="en-US" altLang="zh-CN" dirty="0" err="1" smtClean="0"/>
              <a:t>ppp</a:t>
            </a:r>
            <a:r>
              <a:rPr lang="zh-CN" altLang="en-US" dirty="0" smtClean="0"/>
              <a:t>项目目录</a:t>
            </a:r>
            <a:endParaRPr lang="en-US" altLang="zh-CN" dirty="0" smtClean="0"/>
          </a:p>
        </p:txBody>
      </p:sp>
    </p:spTree>
    <p:extLst>
      <p:ext uri="{BB962C8B-B14F-4D97-AF65-F5344CB8AC3E}">
        <p14:creationId xmlns="" xmlns:p14="http://schemas.microsoft.com/office/powerpoint/2010/main" val="1888662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项目采购阶段的法律风险防范</a:t>
            </a:r>
            <a:endParaRPr lang="zh-CN" altLang="en-US" dirty="0"/>
          </a:p>
        </p:txBody>
      </p:sp>
      <p:sp>
        <p:nvSpPr>
          <p:cNvPr id="3" name="内容占位符 2"/>
          <p:cNvSpPr>
            <a:spLocks noGrp="1"/>
          </p:cNvSpPr>
          <p:nvPr>
            <p:ph idx="1"/>
          </p:nvPr>
        </p:nvSpPr>
        <p:spPr/>
        <p:txBody>
          <a:bodyPr/>
          <a:lstStyle/>
          <a:p>
            <a:pPr>
              <a:buFont typeface="Wingdings" panose="05000000000000000000" pitchFamily="2" charset="2"/>
              <a:buChar char="ü"/>
            </a:pPr>
            <a:r>
              <a:rPr lang="zh-CN" altLang="en-US" dirty="0" smtClean="0"/>
              <a:t>采购程序是否合法，确保中标合法</a:t>
            </a:r>
            <a:endParaRPr lang="en-US" altLang="zh-CN" dirty="0" smtClean="0"/>
          </a:p>
          <a:p>
            <a:pPr>
              <a:buFont typeface="Arial" panose="020B0604020202020204" pitchFamily="34" charset="0"/>
              <a:buChar char="•"/>
            </a:pPr>
            <a:r>
              <a:rPr lang="zh-CN" altLang="en-US" dirty="0" smtClean="0"/>
              <a:t>使用者付费的</a:t>
            </a:r>
            <a:r>
              <a:rPr lang="en-US" altLang="zh-CN" dirty="0" err="1" smtClean="0"/>
              <a:t>ppp</a:t>
            </a:r>
            <a:r>
              <a:rPr lang="zh-CN" altLang="en-US" dirty="0" smtClean="0"/>
              <a:t>项目必须采用公开招标</a:t>
            </a:r>
            <a:endParaRPr lang="en-US" altLang="zh-CN" dirty="0" smtClean="0"/>
          </a:p>
          <a:p>
            <a:pPr>
              <a:buFont typeface="Arial" panose="020B0604020202020204" pitchFamily="34" charset="0"/>
              <a:buChar char="•"/>
            </a:pPr>
            <a:r>
              <a:rPr lang="zh-CN" altLang="en-US" dirty="0" smtClean="0"/>
              <a:t>公开招标以外的其他方式采购的必须有有权部门的审批手续</a:t>
            </a:r>
            <a:endParaRPr lang="en-US" altLang="zh-CN" dirty="0" smtClean="0"/>
          </a:p>
          <a:p>
            <a:pPr>
              <a:buFont typeface="Wingdings" panose="05000000000000000000" pitchFamily="2" charset="2"/>
              <a:buChar char="ü"/>
            </a:pPr>
            <a:r>
              <a:rPr lang="zh-CN" altLang="en-US" dirty="0" smtClean="0"/>
              <a:t>不同采购方式的具体流程控制</a:t>
            </a:r>
            <a:endParaRPr lang="zh-CN" altLang="en-US" dirty="0"/>
          </a:p>
        </p:txBody>
      </p:sp>
    </p:spTree>
    <p:extLst>
      <p:ext uri="{BB962C8B-B14F-4D97-AF65-F5344CB8AC3E}">
        <p14:creationId xmlns="" xmlns:p14="http://schemas.microsoft.com/office/powerpoint/2010/main" val="105400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1484310" y="550506"/>
          <a:ext cx="10309584" cy="5794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5"/>
          <p:cNvGraphicFramePr>
            <a:graphicFrameLocks noChangeAspect="1"/>
          </p:cNvGraphicFramePr>
          <p:nvPr>
            <p:extLst>
              <p:ext uri="{D42A27DB-BD31-4B8C-83A1-F6EECF244321}">
                <p14:modId xmlns="" xmlns:p14="http://schemas.microsoft.com/office/powerpoint/2010/main" val="3575450781"/>
              </p:ext>
            </p:extLst>
          </p:nvPr>
        </p:nvGraphicFramePr>
        <p:xfrm>
          <a:off x="1955999" y="1178010"/>
          <a:ext cx="9604689" cy="5478163"/>
        </p:xfrm>
        <a:graphic>
          <a:graphicData uri="http://schemas.openxmlformats.org/presentationml/2006/ole">
            <p:oleObj spid="_x0000_s81922" name="Visio" r:id="rId4" imgW="7090562" imgH="4860950" progId="">
              <p:embed/>
            </p:oleObj>
          </a:graphicData>
        </a:graphic>
      </p:graphicFrame>
      <p:sp>
        <p:nvSpPr>
          <p:cNvPr id="6" name="标题 2"/>
          <p:cNvSpPr>
            <a:spLocks noGrp="1"/>
          </p:cNvSpPr>
          <p:nvPr>
            <p:ph type="title"/>
          </p:nvPr>
        </p:nvSpPr>
        <p:spPr>
          <a:xfrm>
            <a:off x="1541976" y="1"/>
            <a:ext cx="10018713" cy="1178010"/>
          </a:xfrm>
        </p:spPr>
        <p:txBody>
          <a:bodyPr>
            <a:normAutofit/>
          </a:bodyPr>
          <a:lstStyle/>
          <a:p>
            <a:pPr>
              <a:lnSpc>
                <a:spcPct val="150000"/>
              </a:lnSpc>
            </a:pPr>
            <a:r>
              <a:rPr lang="en-US" altLang="zh-CN" b="0" i="1" dirty="0" smtClean="0">
                <a:solidFill>
                  <a:srgbClr val="7030A0"/>
                </a:solidFill>
                <a:latin typeface="黑体" panose="02010609060101010101" pitchFamily="49" charset="-122"/>
                <a:ea typeface="黑体" panose="02010609060101010101" pitchFamily="49" charset="-122"/>
              </a:rPr>
              <a:t>PPP</a:t>
            </a:r>
            <a:r>
              <a:rPr lang="zh-CN" altLang="en-US" b="0" i="1" dirty="0" smtClean="0">
                <a:solidFill>
                  <a:srgbClr val="7030A0"/>
                </a:solidFill>
                <a:latin typeface="黑体" panose="02010609060101010101" pitchFamily="49" charset="-122"/>
                <a:ea typeface="黑体" panose="02010609060101010101" pitchFamily="49" charset="-122"/>
              </a:rPr>
              <a:t>合同结构</a:t>
            </a:r>
            <a:endParaRPr lang="zh-CN" altLang="en-US" b="0" i="1" dirty="0">
              <a:solidFill>
                <a:srgbClr val="7030A0"/>
              </a:solidFill>
              <a:latin typeface="黑体" panose="02010609060101010101" pitchFamily="49" charset="-122"/>
              <a:ea typeface="黑体" panose="02010609060101010101" pitchFamily="49" charset="-122"/>
            </a:endParaRPr>
          </a:p>
        </p:txBody>
      </p:sp>
    </p:spTree>
    <p:extLst>
      <p:ext uri="{BB962C8B-B14F-4D97-AF65-F5344CB8AC3E}">
        <p14:creationId xmlns="" xmlns:p14="http://schemas.microsoft.com/office/powerpoint/2010/main" val="4276811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1484310" y="662474"/>
          <a:ext cx="10018713" cy="5598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86411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1017038" y="289249"/>
          <a:ext cx="10898154" cy="6195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1"/>
          </p:nvPr>
        </p:nvGraphicFramePr>
        <p:xfrm>
          <a:off x="1484310" y="867747"/>
          <a:ext cx="10018713" cy="5393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5500" y="-72081"/>
            <a:ext cx="10018713" cy="1752599"/>
          </a:xfrm>
        </p:spPr>
        <p:txBody>
          <a:bodyPr/>
          <a:lstStyle/>
          <a:p>
            <a:r>
              <a:rPr lang="en-US" altLang="zh-CN" b="1" dirty="0">
                <a:solidFill>
                  <a:schemeClr val="accent2"/>
                </a:solidFill>
                <a:latin typeface="Arial" charset="0"/>
                <a:ea typeface="宋体" charset="-122"/>
              </a:rPr>
              <a:t>PPP</a:t>
            </a:r>
            <a:r>
              <a:rPr lang="zh-CN" altLang="en-US" b="1" dirty="0">
                <a:solidFill>
                  <a:schemeClr val="accent2"/>
                </a:solidFill>
                <a:latin typeface="Arial" charset="0"/>
                <a:ea typeface="宋体" charset="-122"/>
              </a:rPr>
              <a:t>模式的规制框架示意图</a:t>
            </a:r>
            <a:endParaRPr lang="zh-CN" altLang="en-US" dirty="0"/>
          </a:p>
        </p:txBody>
      </p:sp>
      <p:graphicFrame>
        <p:nvGraphicFramePr>
          <p:cNvPr id="4" name="对象 3"/>
          <p:cNvGraphicFramePr>
            <a:graphicFrameLocks noChangeAspect="1"/>
          </p:cNvGraphicFramePr>
          <p:nvPr>
            <p:extLst>
              <p:ext uri="{D42A27DB-BD31-4B8C-83A1-F6EECF244321}">
                <p14:modId xmlns="" xmlns:p14="http://schemas.microsoft.com/office/powerpoint/2010/main" val="2472062589"/>
              </p:ext>
            </p:extLst>
          </p:nvPr>
        </p:nvGraphicFramePr>
        <p:xfrm>
          <a:off x="1351006" y="1145059"/>
          <a:ext cx="10456818" cy="5338117"/>
        </p:xfrm>
        <a:graphic>
          <a:graphicData uri="http://schemas.openxmlformats.org/presentationml/2006/ole">
            <p:oleObj spid="_x0000_s83970" name="Visio" r:id="rId3" imgW="7419900" imgH="8439125" progId="">
              <p:embed/>
            </p:oleObj>
          </a:graphicData>
        </a:graphic>
      </p:graphicFrame>
    </p:spTree>
    <p:extLst>
      <p:ext uri="{BB962C8B-B14F-4D97-AF65-F5344CB8AC3E}">
        <p14:creationId xmlns="" xmlns:p14="http://schemas.microsoft.com/office/powerpoint/2010/main" val="3917389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1484310" y="494523"/>
          <a:ext cx="10018713" cy="5840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84311" y="685800"/>
            <a:ext cx="10018713" cy="1245637"/>
          </a:xfrm>
        </p:spPr>
        <p:txBody>
          <a:bodyPr/>
          <a:lstStyle/>
          <a:p>
            <a:r>
              <a:rPr lang="zh-CN" altLang="en-US" dirty="0" smtClean="0"/>
              <a:t>谈判策略和技巧</a:t>
            </a:r>
            <a:endParaRPr lang="zh-CN" altLang="en-US" dirty="0"/>
          </a:p>
        </p:txBody>
      </p:sp>
      <p:graphicFrame>
        <p:nvGraphicFramePr>
          <p:cNvPr id="4" name="内容占位符 3"/>
          <p:cNvGraphicFramePr>
            <a:graphicFrameLocks noGrp="1"/>
          </p:cNvGraphicFramePr>
          <p:nvPr>
            <p:ph idx="1"/>
          </p:nvPr>
        </p:nvGraphicFramePr>
        <p:xfrm>
          <a:off x="1157740" y="2239348"/>
          <a:ext cx="5308376" cy="3974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内容占位符 3"/>
          <p:cNvGraphicFramePr>
            <a:graphicFrameLocks/>
          </p:cNvGraphicFramePr>
          <p:nvPr/>
        </p:nvGraphicFramePr>
        <p:xfrm>
          <a:off x="6665911" y="2382418"/>
          <a:ext cx="5308376" cy="39748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84311" y="685801"/>
            <a:ext cx="10018713" cy="1329612"/>
          </a:xfrm>
        </p:spPr>
        <p:txBody>
          <a:bodyPr/>
          <a:lstStyle/>
          <a:p>
            <a:r>
              <a:rPr lang="en-US" altLang="zh-CN" dirty="0" err="1" smtClean="0"/>
              <a:t>ppp</a:t>
            </a:r>
            <a:r>
              <a:rPr lang="zh-CN" altLang="en-US" dirty="0" smtClean="0"/>
              <a:t>项目合同风险</a:t>
            </a:r>
            <a:endParaRPr lang="zh-CN" altLang="en-US" dirty="0"/>
          </a:p>
        </p:txBody>
      </p:sp>
      <p:graphicFrame>
        <p:nvGraphicFramePr>
          <p:cNvPr id="4" name="内容占位符 3"/>
          <p:cNvGraphicFramePr>
            <a:graphicFrameLocks noGrp="1"/>
          </p:cNvGraphicFramePr>
          <p:nvPr>
            <p:ph idx="1"/>
          </p:nvPr>
        </p:nvGraphicFramePr>
        <p:xfrm>
          <a:off x="1474979" y="1968759"/>
          <a:ext cx="10018713" cy="4161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11086" y="397475"/>
            <a:ext cx="10018713" cy="871151"/>
          </a:xfrm>
        </p:spPr>
        <p:txBody>
          <a:bodyPr/>
          <a:lstStyle/>
          <a:p>
            <a:r>
              <a:rPr lang="zh-CN" altLang="en-US" dirty="0" smtClean="0"/>
              <a:t>建筑施工企业项目融资方式</a:t>
            </a:r>
            <a:endParaRPr lang="zh-CN" altLang="en-US" dirty="0"/>
          </a:p>
        </p:txBody>
      </p:sp>
      <p:graphicFrame>
        <p:nvGraphicFramePr>
          <p:cNvPr id="6" name="内容占位符 5"/>
          <p:cNvGraphicFramePr>
            <a:graphicFrameLocks noGrp="1"/>
          </p:cNvGraphicFramePr>
          <p:nvPr>
            <p:ph idx="1"/>
          </p:nvPr>
        </p:nvGraphicFramePr>
        <p:xfrm>
          <a:off x="1611086" y="1367481"/>
          <a:ext cx="9891937" cy="5404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054979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PPP</a:t>
            </a:r>
            <a:r>
              <a:rPr lang="zh-CN" altLang="en-US" dirty="0" smtClean="0"/>
              <a:t>项目融资风险</a:t>
            </a:r>
            <a:endParaRPr lang="zh-CN" altLang="en-US" dirty="0"/>
          </a:p>
        </p:txBody>
      </p:sp>
      <p:graphicFrame>
        <p:nvGraphicFramePr>
          <p:cNvPr id="4" name="内容占位符 3"/>
          <p:cNvGraphicFramePr>
            <a:graphicFrameLocks noGrp="1"/>
          </p:cNvGraphicFramePr>
          <p:nvPr>
            <p:ph idx="1"/>
          </p:nvPr>
        </p:nvGraphicFramePr>
        <p:xfrm>
          <a:off x="1222310" y="1838131"/>
          <a:ext cx="10636898" cy="4553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PPP</a:t>
            </a:r>
            <a:r>
              <a:rPr lang="zh-CN" altLang="en-US" dirty="0" smtClean="0"/>
              <a:t>项目施工风险</a:t>
            </a:r>
            <a:endParaRPr lang="zh-CN" altLang="en-US" dirty="0"/>
          </a:p>
        </p:txBody>
      </p:sp>
      <p:graphicFrame>
        <p:nvGraphicFramePr>
          <p:cNvPr id="4" name="内容占位符 3"/>
          <p:cNvGraphicFramePr>
            <a:graphicFrameLocks noGrp="1"/>
          </p:cNvGraphicFramePr>
          <p:nvPr>
            <p:ph idx="1"/>
          </p:nvPr>
        </p:nvGraphicFramePr>
        <p:xfrm>
          <a:off x="1484310" y="2174033"/>
          <a:ext cx="10018713" cy="3617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93642" y="443204"/>
            <a:ext cx="10018713" cy="1752599"/>
          </a:xfrm>
        </p:spPr>
        <p:txBody>
          <a:bodyPr/>
          <a:lstStyle/>
          <a:p>
            <a:r>
              <a:rPr lang="en-US" altLang="zh-CN" dirty="0" smtClean="0"/>
              <a:t>PPP</a:t>
            </a:r>
            <a:r>
              <a:rPr lang="zh-CN" altLang="en-US" dirty="0" smtClean="0"/>
              <a:t>项目运营阶段风险</a:t>
            </a:r>
            <a:endParaRPr lang="zh-CN" altLang="en-US" dirty="0"/>
          </a:p>
        </p:txBody>
      </p:sp>
      <p:graphicFrame>
        <p:nvGraphicFramePr>
          <p:cNvPr id="4" name="内容占位符 3"/>
          <p:cNvGraphicFramePr>
            <a:graphicFrameLocks noGrp="1"/>
          </p:cNvGraphicFramePr>
          <p:nvPr>
            <p:ph idx="1"/>
          </p:nvPr>
        </p:nvGraphicFramePr>
        <p:xfrm>
          <a:off x="1484310" y="1856792"/>
          <a:ext cx="10018713" cy="4460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PPP</a:t>
            </a:r>
            <a:r>
              <a:rPr lang="zh-CN" altLang="en-US" dirty="0" smtClean="0"/>
              <a:t>项目移交阶段风险</a:t>
            </a:r>
            <a:endParaRPr lang="zh-CN" altLang="en-US" dirty="0"/>
          </a:p>
        </p:txBody>
      </p:sp>
      <p:graphicFrame>
        <p:nvGraphicFramePr>
          <p:cNvPr id="4" name="内容占位符 3"/>
          <p:cNvGraphicFramePr>
            <a:graphicFrameLocks noGrp="1"/>
          </p:cNvGraphicFramePr>
          <p:nvPr>
            <p:ph idx="1"/>
          </p:nvPr>
        </p:nvGraphicFramePr>
        <p:xfrm>
          <a:off x="1307028" y="2006082"/>
          <a:ext cx="10365568" cy="4021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12303" y="461866"/>
            <a:ext cx="10018713" cy="704461"/>
          </a:xfrm>
        </p:spPr>
        <p:txBody>
          <a:bodyPr/>
          <a:lstStyle/>
          <a:p>
            <a:r>
              <a:rPr lang="en-US" altLang="zh-CN" dirty="0" smtClean="0"/>
              <a:t>PPP</a:t>
            </a:r>
            <a:r>
              <a:rPr lang="zh-CN" altLang="en-US" dirty="0" smtClean="0"/>
              <a:t>项目风险管理的工具和方法</a:t>
            </a:r>
            <a:endParaRPr lang="zh-CN" altLang="en-US" dirty="0"/>
          </a:p>
        </p:txBody>
      </p:sp>
      <p:graphicFrame>
        <p:nvGraphicFramePr>
          <p:cNvPr id="4" name="内容占位符 3"/>
          <p:cNvGraphicFramePr>
            <a:graphicFrameLocks noGrp="1"/>
          </p:cNvGraphicFramePr>
          <p:nvPr>
            <p:ph idx="1"/>
          </p:nvPr>
        </p:nvGraphicFramePr>
        <p:xfrm>
          <a:off x="1484310" y="1352939"/>
          <a:ext cx="10018713" cy="5374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风险承担</a:t>
            </a:r>
            <a:endParaRPr lang="zh-CN" altLang="en-US" dirty="0"/>
          </a:p>
        </p:txBody>
      </p:sp>
      <p:graphicFrame>
        <p:nvGraphicFramePr>
          <p:cNvPr id="4" name="内容占位符 3"/>
          <p:cNvGraphicFramePr>
            <a:graphicFrameLocks noGrp="1"/>
          </p:cNvGraphicFramePr>
          <p:nvPr>
            <p:ph idx="1"/>
          </p:nvPr>
        </p:nvGraphicFramePr>
        <p:xfrm>
          <a:off x="1484313" y="2080727"/>
          <a:ext cx="10018712" cy="3710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84311" y="167951"/>
            <a:ext cx="10018713" cy="774442"/>
          </a:xfrm>
        </p:spPr>
        <p:txBody>
          <a:bodyPr>
            <a:normAutofit/>
          </a:bodyPr>
          <a:lstStyle/>
          <a:p>
            <a:r>
              <a:rPr lang="zh-CN" altLang="en-US" dirty="0" smtClean="0"/>
              <a:t>如何做好参与准备</a:t>
            </a:r>
            <a:endParaRPr lang="zh-CN" altLang="en-US" dirty="0"/>
          </a:p>
        </p:txBody>
      </p:sp>
      <p:sp>
        <p:nvSpPr>
          <p:cNvPr id="4" name="内容占位符 2"/>
          <p:cNvSpPr txBox="1">
            <a:spLocks/>
          </p:cNvSpPr>
          <p:nvPr/>
        </p:nvSpPr>
        <p:spPr>
          <a:xfrm>
            <a:off x="1828800" y="895738"/>
            <a:ext cx="9806472" cy="5428861"/>
          </a:xfrm>
          <a:prstGeom prst="rect">
            <a:avLst/>
          </a:prstGeom>
        </p:spPr>
        <p:txBody>
          <a:bodyPr vert="horz" lIns="91440" tIns="45720" rIns="91440" bIns="45720" rtlCol="0" anchor="ctr">
            <a:normAutofit fontScale="92500" lnSpcReduction="20000"/>
          </a:bodyPr>
          <a:lstStyle/>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一、思想准备：</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站在企业看行业：政府固定资产投资项目越来越倾向于</a:t>
            </a:r>
            <a:r>
              <a:rPr kumimoji="0" lang="en-US" altLang="zh-CN" sz="2400" b="0" i="0" u="none" strike="noStrike" kern="1200" cap="none" spc="0" normalizeH="0" baseline="0" noProof="0" dirty="0" err="1" smtClean="0">
                <a:ln>
                  <a:noFill/>
                </a:ln>
                <a:solidFill>
                  <a:schemeClr val="tx1"/>
                </a:solidFill>
                <a:effectLst/>
                <a:uLnTx/>
                <a:uFillTx/>
                <a:latin typeface="+mn-lt"/>
                <a:ea typeface="+mn-ea"/>
                <a:cs typeface="+mn-cs"/>
              </a:rPr>
              <a:t>ppp</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模式。商业模式的改变成为必然。</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站在风口看浪尖：</a:t>
            </a:r>
            <a:r>
              <a:rPr kumimoji="0" lang="en-US" altLang="zh-CN" sz="2400" b="0" i="0" u="none" strike="noStrike" kern="1200" cap="none" spc="0" normalizeH="0" baseline="0" noProof="0" dirty="0" err="1" smtClean="0">
                <a:ln>
                  <a:noFill/>
                </a:ln>
                <a:solidFill>
                  <a:schemeClr val="tx1"/>
                </a:solidFill>
                <a:effectLst/>
                <a:uLnTx/>
                <a:uFillTx/>
                <a:latin typeface="+mn-lt"/>
                <a:ea typeface="+mn-ea"/>
                <a:cs typeface="+mn-cs"/>
              </a:rPr>
              <a:t>ppp</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是机遇更是挑战，抓住机遇，化解风险，趋利避害是企业运营的根本之道。</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二、知识和理论准备：</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基本概念、基本理论、基本知识</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案例研判、实战方法、模板设计</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三、能力储备：</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统筹协调能力</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资源整合能力</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谈判沟通能力</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专业实施能力</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施工、运营</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投融资能力</a:t>
            </a: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02972" y="340567"/>
            <a:ext cx="10018713" cy="919065"/>
          </a:xfrm>
        </p:spPr>
        <p:txBody>
          <a:bodyPr/>
          <a:lstStyle/>
          <a:p>
            <a:pPr lvl="0"/>
            <a:r>
              <a:rPr lang="zh-CN" altLang="en-US" dirty="0" smtClean="0"/>
              <a:t>风险规避</a:t>
            </a:r>
            <a:endParaRPr lang="zh-CN" altLang="en-US" dirty="0"/>
          </a:p>
        </p:txBody>
      </p:sp>
      <p:graphicFrame>
        <p:nvGraphicFramePr>
          <p:cNvPr id="4" name="内容占位符 3"/>
          <p:cNvGraphicFramePr>
            <a:graphicFrameLocks noGrp="1"/>
          </p:cNvGraphicFramePr>
          <p:nvPr>
            <p:ph idx="1"/>
          </p:nvPr>
        </p:nvGraphicFramePr>
        <p:xfrm>
          <a:off x="877078" y="1306287"/>
          <a:ext cx="11028784" cy="5187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图片 4" descr="c:\users\hp\appdata\roaming\360se6\User Data\temp\20130621094943-96657361.jpg"/>
          <p:cNvPicPr/>
          <p:nvPr/>
        </p:nvPicPr>
        <p:blipFill>
          <a:blip r:embed="rId6"/>
          <a:srcRect/>
          <a:stretch>
            <a:fillRect/>
          </a:stretch>
        </p:blipFill>
        <p:spPr bwMode="auto">
          <a:xfrm>
            <a:off x="5840964" y="3387011"/>
            <a:ext cx="1101012" cy="1035699"/>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12303" y="471197"/>
            <a:ext cx="10018713" cy="1059024"/>
          </a:xfrm>
        </p:spPr>
        <p:txBody>
          <a:bodyPr/>
          <a:lstStyle/>
          <a:p>
            <a:r>
              <a:rPr lang="zh-CN" altLang="en-US" dirty="0" smtClean="0"/>
              <a:t>风险转移</a:t>
            </a:r>
            <a:endParaRPr lang="zh-CN" altLang="en-US" dirty="0"/>
          </a:p>
        </p:txBody>
      </p:sp>
      <p:graphicFrame>
        <p:nvGraphicFramePr>
          <p:cNvPr id="4" name="内容占位符 3"/>
          <p:cNvGraphicFramePr>
            <a:graphicFrameLocks noGrp="1"/>
          </p:cNvGraphicFramePr>
          <p:nvPr>
            <p:ph idx="1"/>
          </p:nvPr>
        </p:nvGraphicFramePr>
        <p:xfrm>
          <a:off x="1129004" y="1828799"/>
          <a:ext cx="10692881" cy="4646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风险分担机制分配原则</a:t>
            </a:r>
            <a:endParaRPr lang="zh-CN" altLang="en-US" dirty="0"/>
          </a:p>
        </p:txBody>
      </p:sp>
      <p:graphicFrame>
        <p:nvGraphicFramePr>
          <p:cNvPr id="4" name="内容占位符 3"/>
          <p:cNvGraphicFramePr>
            <a:graphicFrameLocks noGrp="1"/>
          </p:cNvGraphicFramePr>
          <p:nvPr>
            <p:ph idx="1"/>
          </p:nvPr>
        </p:nvGraphicFramePr>
        <p:xfrm>
          <a:off x="1484310" y="2666999"/>
          <a:ext cx="10018713" cy="3124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77939" y="67962"/>
            <a:ext cx="10018713" cy="1085335"/>
          </a:xfrm>
        </p:spPr>
        <p:txBody>
          <a:bodyPr/>
          <a:lstStyle/>
          <a:p>
            <a:r>
              <a:rPr lang="en-US" altLang="zh-CN" u="sng" dirty="0"/>
              <a:t>PPP</a:t>
            </a:r>
            <a:r>
              <a:rPr lang="zh-CN" altLang="en-US" u="sng" dirty="0"/>
              <a:t>项目风险因素最优分担 </a:t>
            </a:r>
            <a:endParaRPr lang="zh-CN" altLang="en-US" dirty="0"/>
          </a:p>
        </p:txBody>
      </p:sp>
      <p:graphicFrame>
        <p:nvGraphicFramePr>
          <p:cNvPr id="4" name="对象 3"/>
          <p:cNvGraphicFramePr>
            <a:graphicFrameLocks noChangeAspect="1"/>
          </p:cNvGraphicFramePr>
          <p:nvPr>
            <p:extLst>
              <p:ext uri="{D42A27DB-BD31-4B8C-83A1-F6EECF244321}">
                <p14:modId xmlns="" xmlns:p14="http://schemas.microsoft.com/office/powerpoint/2010/main" val="2771184642"/>
              </p:ext>
            </p:extLst>
          </p:nvPr>
        </p:nvGraphicFramePr>
        <p:xfrm>
          <a:off x="1869989" y="1021493"/>
          <a:ext cx="9234615" cy="5626442"/>
        </p:xfrm>
        <a:graphic>
          <a:graphicData uri="http://schemas.openxmlformats.org/presentationml/2006/ole">
            <p:oleObj spid="_x0000_s82946" name="Visio" r:id="rId3" imgW="6476593" imgH="5562442" progId="">
              <p:embed/>
            </p:oleObj>
          </a:graphicData>
        </a:graphic>
      </p:graphicFrame>
    </p:spTree>
    <p:extLst>
      <p:ext uri="{BB962C8B-B14F-4D97-AF65-F5344CB8AC3E}">
        <p14:creationId xmlns="" xmlns:p14="http://schemas.microsoft.com/office/powerpoint/2010/main" val="3143180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84311" y="685801"/>
            <a:ext cx="10018713" cy="1021702"/>
          </a:xfrm>
        </p:spPr>
        <p:txBody>
          <a:bodyPr/>
          <a:lstStyle/>
          <a:p>
            <a:r>
              <a:rPr lang="zh-CN" altLang="en-US" dirty="0" smtClean="0"/>
              <a:t>风险转换</a:t>
            </a:r>
            <a:endParaRPr lang="zh-CN" altLang="en-US" dirty="0"/>
          </a:p>
        </p:txBody>
      </p:sp>
      <p:graphicFrame>
        <p:nvGraphicFramePr>
          <p:cNvPr id="4" name="内容占位符 3"/>
          <p:cNvGraphicFramePr>
            <a:graphicFrameLocks noGrp="1"/>
          </p:cNvGraphicFramePr>
          <p:nvPr>
            <p:ph idx="1"/>
          </p:nvPr>
        </p:nvGraphicFramePr>
        <p:xfrm>
          <a:off x="1484310" y="1754155"/>
          <a:ext cx="10018713" cy="4037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风险对冲</a:t>
            </a:r>
            <a:endParaRPr lang="zh-CN" altLang="en-US" dirty="0"/>
          </a:p>
        </p:txBody>
      </p:sp>
      <p:graphicFrame>
        <p:nvGraphicFramePr>
          <p:cNvPr id="4" name="内容占位符 3"/>
          <p:cNvGraphicFramePr>
            <a:graphicFrameLocks noGrp="1"/>
          </p:cNvGraphicFramePr>
          <p:nvPr>
            <p:ph idx="1"/>
          </p:nvPr>
        </p:nvGraphicFramePr>
        <p:xfrm>
          <a:off x="1484310" y="2666999"/>
          <a:ext cx="10018713" cy="3124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1545271" y="398418"/>
            <a:ext cx="10018713" cy="1195252"/>
          </a:xfrm>
        </p:spPr>
        <p:txBody>
          <a:bodyPr/>
          <a:lstStyle/>
          <a:p>
            <a:r>
              <a:rPr lang="zh-CN" altLang="en-US" dirty="0" smtClean="0"/>
              <a:t>建筑施工企业试水</a:t>
            </a:r>
            <a:r>
              <a:rPr lang="en-US" altLang="zh-CN" dirty="0" err="1" smtClean="0"/>
              <a:t>ppp</a:t>
            </a:r>
            <a:r>
              <a:rPr lang="zh-CN" altLang="en-US" dirty="0" smtClean="0"/>
              <a:t>项目的途径</a:t>
            </a:r>
            <a:endParaRPr lang="zh-CN" altLang="en-US" dirty="0"/>
          </a:p>
        </p:txBody>
      </p:sp>
      <p:sp>
        <p:nvSpPr>
          <p:cNvPr id="12" name="内容占位符 11"/>
          <p:cNvSpPr>
            <a:spLocks noGrp="1"/>
          </p:cNvSpPr>
          <p:nvPr>
            <p:ph idx="1"/>
          </p:nvPr>
        </p:nvSpPr>
        <p:spPr>
          <a:xfrm>
            <a:off x="1332412" y="1994263"/>
            <a:ext cx="10170612" cy="4275908"/>
          </a:xfrm>
        </p:spPr>
        <p:txBody>
          <a:bodyPr>
            <a:normAutofit fontScale="92500" lnSpcReduction="20000"/>
          </a:bodyPr>
          <a:lstStyle/>
          <a:p>
            <a:pPr lvl="0" rtl="0"/>
            <a:r>
              <a:rPr lang="zh-CN" dirty="0" smtClean="0"/>
              <a:t>从我做起</a:t>
            </a:r>
            <a:endParaRPr lang="zh-CN" dirty="0"/>
          </a:p>
          <a:p>
            <a:pPr lvl="0" rtl="0"/>
            <a:r>
              <a:rPr lang="zh-CN" dirty="0" smtClean="0"/>
              <a:t>项目与企业业务的匹配性</a:t>
            </a:r>
            <a:r>
              <a:rPr lang="en-US" dirty="0" smtClean="0"/>
              <a:t>——</a:t>
            </a:r>
            <a:r>
              <a:rPr lang="zh-CN" dirty="0" smtClean="0"/>
              <a:t>门当户对</a:t>
            </a:r>
            <a:endParaRPr lang="zh-CN" dirty="0"/>
          </a:p>
          <a:p>
            <a:pPr lvl="0" rtl="0"/>
            <a:r>
              <a:rPr lang="zh-CN" dirty="0" smtClean="0"/>
              <a:t>企业相对项目的竞争优势</a:t>
            </a:r>
            <a:r>
              <a:rPr lang="en-US" dirty="0" smtClean="0"/>
              <a:t>——</a:t>
            </a:r>
            <a:r>
              <a:rPr lang="zh-CN" dirty="0" smtClean="0"/>
              <a:t>天时地利人和</a:t>
            </a:r>
            <a:endParaRPr lang="zh-CN" dirty="0"/>
          </a:p>
          <a:p>
            <a:pPr lvl="0" rtl="0"/>
            <a:r>
              <a:rPr lang="zh-CN" dirty="0" smtClean="0"/>
              <a:t>从现在做起</a:t>
            </a:r>
            <a:endParaRPr lang="zh-CN" dirty="0"/>
          </a:p>
          <a:p>
            <a:pPr lvl="0" rtl="0"/>
            <a:r>
              <a:rPr lang="en-US" dirty="0" err="1" smtClean="0"/>
              <a:t>Ppp</a:t>
            </a:r>
            <a:r>
              <a:rPr lang="zh-CN" dirty="0" smtClean="0"/>
              <a:t>项目大势所趋</a:t>
            </a:r>
            <a:endParaRPr lang="zh-CN" dirty="0"/>
          </a:p>
          <a:p>
            <a:pPr lvl="0" rtl="0"/>
            <a:r>
              <a:rPr lang="en-US" dirty="0" err="1" smtClean="0"/>
              <a:t>Ppp</a:t>
            </a:r>
            <a:r>
              <a:rPr lang="zh-CN" dirty="0" smtClean="0"/>
              <a:t>项目广阔天地</a:t>
            </a:r>
            <a:endParaRPr lang="zh-CN" dirty="0"/>
          </a:p>
          <a:p>
            <a:pPr lvl="0" rtl="0"/>
            <a:r>
              <a:rPr lang="en-US" dirty="0" err="1" smtClean="0"/>
              <a:t>Ppp</a:t>
            </a:r>
            <a:r>
              <a:rPr lang="zh-CN" dirty="0" smtClean="0"/>
              <a:t>项目可遇不可求</a:t>
            </a:r>
            <a:endParaRPr lang="en-US" altLang="zh-CN" dirty="0" smtClean="0"/>
          </a:p>
          <a:p>
            <a:pPr lvl="0" rtl="0"/>
            <a:r>
              <a:rPr lang="zh-CN" altLang="en-US" dirty="0"/>
              <a:t>从</a:t>
            </a:r>
            <a:r>
              <a:rPr lang="zh-CN" altLang="en-US" dirty="0" smtClean="0"/>
              <a:t>小处做起</a:t>
            </a:r>
            <a:endParaRPr lang="en-US" altLang="zh-CN" dirty="0" smtClean="0"/>
          </a:p>
          <a:p>
            <a:pPr lvl="0" rtl="0"/>
            <a:r>
              <a:rPr lang="zh-CN" altLang="en-US" dirty="0"/>
              <a:t>项目</a:t>
            </a:r>
            <a:r>
              <a:rPr lang="zh-CN" altLang="en-US" dirty="0" smtClean="0"/>
              <a:t>小</a:t>
            </a:r>
            <a:r>
              <a:rPr lang="en-US" altLang="zh-CN" dirty="0" smtClean="0"/>
              <a:t>——</a:t>
            </a:r>
            <a:r>
              <a:rPr lang="zh-CN" altLang="en-US" dirty="0" smtClean="0"/>
              <a:t>输的起</a:t>
            </a:r>
            <a:endParaRPr lang="en-US" altLang="zh-CN" dirty="0" smtClean="0"/>
          </a:p>
          <a:p>
            <a:pPr lvl="0" rtl="0"/>
            <a:r>
              <a:rPr lang="zh-CN" altLang="en-US" dirty="0"/>
              <a:t>风险</a:t>
            </a:r>
            <a:r>
              <a:rPr lang="zh-CN" altLang="en-US" dirty="0" smtClean="0"/>
              <a:t>小</a:t>
            </a:r>
            <a:r>
              <a:rPr lang="en-US" altLang="zh-CN" dirty="0" smtClean="0"/>
              <a:t>——</a:t>
            </a:r>
            <a:r>
              <a:rPr lang="zh-CN" altLang="en-US" dirty="0" smtClean="0"/>
              <a:t>赚的多</a:t>
            </a:r>
            <a:endParaRPr lang="en-US" altLang="zh-CN" dirty="0" smtClean="0"/>
          </a:p>
        </p:txBody>
      </p:sp>
    </p:spTree>
    <p:extLst>
      <p:ext uri="{BB962C8B-B14F-4D97-AF65-F5344CB8AC3E}">
        <p14:creationId xmlns="" xmlns:p14="http://schemas.microsoft.com/office/powerpoint/2010/main" val="1069146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基本原则</a:t>
            </a:r>
            <a:endParaRPr lang="zh-CN" altLang="en-US" dirty="0"/>
          </a:p>
        </p:txBody>
      </p:sp>
      <p:sp>
        <p:nvSpPr>
          <p:cNvPr id="3" name="内容占位符 2"/>
          <p:cNvSpPr>
            <a:spLocks noGrp="1"/>
          </p:cNvSpPr>
          <p:nvPr>
            <p:ph idx="1"/>
          </p:nvPr>
        </p:nvSpPr>
        <p:spPr>
          <a:xfrm>
            <a:off x="1484310" y="2080727"/>
            <a:ext cx="10018713" cy="3710473"/>
          </a:xfrm>
        </p:spPr>
        <p:txBody>
          <a:bodyPr/>
          <a:lstStyle/>
          <a:p>
            <a:r>
              <a:rPr lang="zh-CN" altLang="en-US" dirty="0" smtClean="0"/>
              <a:t>坚持安全稳健原则，不做无把握的事，不做超能力范围的事，不做风险收益不成正比的事。</a:t>
            </a:r>
            <a:endParaRPr lang="en-US" altLang="zh-CN" dirty="0" smtClean="0"/>
          </a:p>
          <a:p>
            <a:r>
              <a:rPr lang="zh-CN" altLang="en-US" dirty="0" smtClean="0"/>
              <a:t>坚持专业原则，聘请专业中介机构参与，专业的人做专业的事。</a:t>
            </a:r>
            <a:endParaRPr lang="en-US" altLang="zh-CN" dirty="0" smtClean="0"/>
          </a:p>
          <a:p>
            <a:r>
              <a:rPr lang="zh-CN" altLang="en-US" dirty="0" smtClean="0"/>
              <a:t>坚持合作共赢原则，整合社会资源，结成伙伴联盟关系，做到风险共担，利他分享共赢。</a:t>
            </a:r>
            <a:endParaRPr lang="zh-CN" altLang="en-US" dirty="0"/>
          </a:p>
        </p:txBody>
      </p:sp>
    </p:spTree>
    <p:extLst>
      <p:ext uri="{BB962C8B-B14F-4D97-AF65-F5344CB8AC3E}">
        <p14:creationId xmlns="" xmlns:p14="http://schemas.microsoft.com/office/powerpoint/2010/main" val="2090051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PPP</a:t>
            </a:r>
            <a:r>
              <a:rPr lang="zh-CN" altLang="en-US" dirty="0" smtClean="0"/>
              <a:t>模式下的风险防范</a:t>
            </a:r>
            <a:endParaRPr lang="zh-CN" altLang="en-US" dirty="0"/>
          </a:p>
        </p:txBody>
      </p:sp>
      <p:graphicFrame>
        <p:nvGraphicFramePr>
          <p:cNvPr id="4" name="内容占位符 3"/>
          <p:cNvGraphicFramePr>
            <a:graphicFrameLocks noGrp="1"/>
          </p:cNvGraphicFramePr>
          <p:nvPr>
            <p:ph idx="1"/>
          </p:nvPr>
        </p:nvGraphicFramePr>
        <p:xfrm>
          <a:off x="1484310" y="2666999"/>
          <a:ext cx="10018713" cy="3124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697040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p:cNvGraphicFramePr>
            <a:graphicFrameLocks noChangeAspect="1"/>
          </p:cNvGraphicFramePr>
          <p:nvPr>
            <p:extLst>
              <p:ext uri="{D42A27DB-BD31-4B8C-83A1-F6EECF244321}">
                <p14:modId xmlns="" xmlns:p14="http://schemas.microsoft.com/office/powerpoint/2010/main" val="3495529093"/>
              </p:ext>
            </p:extLst>
          </p:nvPr>
        </p:nvGraphicFramePr>
        <p:xfrm>
          <a:off x="1734237" y="1968842"/>
          <a:ext cx="10556618" cy="4446503"/>
        </p:xfrm>
        <a:graphic>
          <a:graphicData uri="http://schemas.openxmlformats.org/presentationml/2006/ole">
            <p:oleObj spid="_x0000_s80898" name="Visio" r:id="rId3" imgW="2828957" imgH="1590528" progId="">
              <p:embed/>
            </p:oleObj>
          </a:graphicData>
        </a:graphic>
      </p:graphicFrame>
      <p:sp>
        <p:nvSpPr>
          <p:cNvPr id="8" name="标题 7"/>
          <p:cNvSpPr>
            <a:spLocks noGrp="1"/>
          </p:cNvSpPr>
          <p:nvPr>
            <p:ph type="title"/>
          </p:nvPr>
        </p:nvSpPr>
        <p:spPr>
          <a:xfrm>
            <a:off x="1624354" y="117389"/>
            <a:ext cx="10018713" cy="1752599"/>
          </a:xfrm>
        </p:spPr>
        <p:txBody>
          <a:bodyPr/>
          <a:lstStyle/>
          <a:p>
            <a:r>
              <a:rPr lang="en-US" altLang="zh-CN" u="sng" dirty="0"/>
              <a:t>PPP</a:t>
            </a:r>
            <a:r>
              <a:rPr lang="zh-CN" altLang="en-US" u="sng" dirty="0"/>
              <a:t>项目各参与方各个阶段的风险程度</a:t>
            </a:r>
            <a:r>
              <a:rPr lang="zh-CN" altLang="en-US" dirty="0"/>
              <a:t> </a:t>
            </a:r>
          </a:p>
        </p:txBody>
      </p:sp>
    </p:spTree>
    <p:extLst>
      <p:ext uri="{BB962C8B-B14F-4D97-AF65-F5344CB8AC3E}">
        <p14:creationId xmlns="" xmlns:p14="http://schemas.microsoft.com/office/powerpoint/2010/main" val="4065413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84311" y="205946"/>
            <a:ext cx="10018713" cy="766120"/>
          </a:xfrm>
        </p:spPr>
        <p:txBody>
          <a:bodyPr>
            <a:normAutofit/>
          </a:bodyPr>
          <a:lstStyle/>
          <a:p>
            <a:r>
              <a:rPr lang="zh-CN" altLang="zh-CN" dirty="0"/>
              <a:t>经济环境对</a:t>
            </a:r>
            <a:r>
              <a:rPr lang="en-US" altLang="zh-CN" dirty="0"/>
              <a:t>PPP</a:t>
            </a:r>
            <a:r>
              <a:rPr lang="zh-CN" altLang="zh-CN" dirty="0"/>
              <a:t>项目价格的影响</a:t>
            </a:r>
            <a:r>
              <a:rPr lang="zh-CN" altLang="zh-CN" dirty="0" smtClean="0"/>
              <a:t>机理</a:t>
            </a:r>
            <a:endParaRPr lang="zh-CN" altLang="en-US" dirty="0"/>
          </a:p>
        </p:txBody>
      </p:sp>
      <p:graphicFrame>
        <p:nvGraphicFramePr>
          <p:cNvPr id="5" name="内容占位符 4"/>
          <p:cNvGraphicFramePr>
            <a:graphicFrameLocks noGrp="1" noChangeAspect="1"/>
          </p:cNvGraphicFramePr>
          <p:nvPr>
            <p:ph idx="1"/>
            <p:extLst>
              <p:ext uri="{D42A27DB-BD31-4B8C-83A1-F6EECF244321}">
                <p14:modId xmlns="" xmlns:p14="http://schemas.microsoft.com/office/powerpoint/2010/main" val="3459676684"/>
              </p:ext>
            </p:extLst>
          </p:nvPr>
        </p:nvGraphicFramePr>
        <p:xfrm>
          <a:off x="1911038" y="1186249"/>
          <a:ext cx="8847577" cy="5494638"/>
        </p:xfrm>
        <a:graphic>
          <a:graphicData uri="http://schemas.openxmlformats.org/presentationml/2006/ole">
            <p:oleObj spid="_x0000_s84994" name="Visio" r:id="rId3" imgW="6855714" imgH="5434584" progId="">
              <p:embed/>
            </p:oleObj>
          </a:graphicData>
        </a:graphic>
      </p:graphicFrame>
    </p:spTree>
    <p:extLst>
      <p:ext uri="{BB962C8B-B14F-4D97-AF65-F5344CB8AC3E}">
        <p14:creationId xmlns="" xmlns:p14="http://schemas.microsoft.com/office/powerpoint/2010/main" val="2249473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6638" y="339810"/>
            <a:ext cx="10018713" cy="459259"/>
          </a:xfrm>
        </p:spPr>
        <p:txBody>
          <a:bodyPr>
            <a:normAutofit fontScale="90000"/>
          </a:bodyPr>
          <a:lstStyle/>
          <a:p>
            <a:r>
              <a:rPr lang="zh-CN" altLang="zh-CN" b="1" dirty="0">
                <a:latin typeface="Times New Roman" panose="02020603050405020304" pitchFamily="18" charset="0"/>
                <a:cs typeface="Times New Roman" panose="02020603050405020304" pitchFamily="18" charset="0"/>
              </a:rPr>
              <a:t>社会环境对</a:t>
            </a:r>
            <a:r>
              <a:rPr lang="en-US" altLang="zh-CN" b="1" dirty="0">
                <a:latin typeface="Times New Roman" panose="02020603050405020304" pitchFamily="18" charset="0"/>
                <a:cs typeface="Times New Roman" panose="02020603050405020304" pitchFamily="18" charset="0"/>
              </a:rPr>
              <a:t>PPP</a:t>
            </a:r>
            <a:r>
              <a:rPr lang="zh-CN" altLang="zh-CN" b="1" dirty="0">
                <a:latin typeface="Times New Roman" panose="02020603050405020304" pitchFamily="18" charset="0"/>
                <a:cs typeface="Times New Roman" panose="02020603050405020304" pitchFamily="18" charset="0"/>
              </a:rPr>
              <a:t>项目价格的影响</a:t>
            </a:r>
            <a:r>
              <a:rPr lang="zh-CN" altLang="zh-CN" b="1" dirty="0" smtClean="0">
                <a:latin typeface="Times New Roman" panose="02020603050405020304" pitchFamily="18" charset="0"/>
                <a:cs typeface="Times New Roman" panose="02020603050405020304" pitchFamily="18" charset="0"/>
              </a:rPr>
              <a:t>机理</a:t>
            </a:r>
            <a:endParaRPr lang="zh-CN" altLang="en-US" dirty="0"/>
          </a:p>
        </p:txBody>
      </p:sp>
      <p:graphicFrame>
        <p:nvGraphicFramePr>
          <p:cNvPr id="4" name="对象 3"/>
          <p:cNvGraphicFramePr>
            <a:graphicFrameLocks noChangeAspect="1"/>
          </p:cNvGraphicFramePr>
          <p:nvPr>
            <p:extLst>
              <p:ext uri="{D42A27DB-BD31-4B8C-83A1-F6EECF244321}">
                <p14:modId xmlns="" xmlns:p14="http://schemas.microsoft.com/office/powerpoint/2010/main" val="2505891587"/>
              </p:ext>
            </p:extLst>
          </p:nvPr>
        </p:nvGraphicFramePr>
        <p:xfrm>
          <a:off x="2018270" y="1076687"/>
          <a:ext cx="9597081" cy="5635075"/>
        </p:xfrm>
        <a:graphic>
          <a:graphicData uri="http://schemas.openxmlformats.org/presentationml/2006/ole">
            <p:oleObj spid="_x0000_s86018" name="Visio" r:id="rId3" imgW="6334506" imgH="4731258" progId="">
              <p:embed/>
            </p:oleObj>
          </a:graphicData>
        </a:graphic>
      </p:graphicFrame>
    </p:spTree>
    <p:extLst>
      <p:ext uri="{BB962C8B-B14F-4D97-AF65-F5344CB8AC3E}">
        <p14:creationId xmlns="" xmlns:p14="http://schemas.microsoft.com/office/powerpoint/2010/main" val="30501821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视差">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1_Cover Pages">
  <a:themeElements>
    <a:clrScheme name="DTZ">
      <a:dk1>
        <a:srgbClr val="000000"/>
      </a:dk1>
      <a:lt1>
        <a:srgbClr val="FFFFFF"/>
      </a:lt1>
      <a:dk2>
        <a:srgbClr val="569BBE"/>
      </a:dk2>
      <a:lt2>
        <a:srgbClr val="003D79"/>
      </a:lt2>
      <a:accent1>
        <a:srgbClr val="008B98"/>
      </a:accent1>
      <a:accent2>
        <a:srgbClr val="003D79"/>
      </a:accent2>
      <a:accent3>
        <a:srgbClr val="569BBE"/>
      </a:accent3>
      <a:accent4>
        <a:srgbClr val="6E5F3F"/>
      </a:accent4>
      <a:accent5>
        <a:srgbClr val="54758D"/>
      </a:accent5>
      <a:accent6>
        <a:srgbClr val="6D84AD"/>
      </a:accent6>
      <a:hlink>
        <a:srgbClr val="003D79"/>
      </a:hlink>
      <a:folHlink>
        <a:srgbClr val="003D79"/>
      </a:folHlink>
    </a:clrScheme>
    <a:fontScheme name="自定义 1">
      <a:majorFont>
        <a:latin typeface="Franklin Gothic Medium"/>
        <a:ea typeface="微软雅黑"/>
        <a:cs typeface=""/>
      </a:majorFont>
      <a:minorFont>
        <a:latin typeface="Franklin Gothic Book"/>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olour 7">
      <a:srgbClr val="6BB9C3"/>
    </a:custClr>
    <a:custClr name="Colour 8">
      <a:srgbClr val="A3C5DB"/>
    </a:custClr>
    <a:custClr name="Colour 9">
      <a:srgbClr val="AA9E89"/>
    </a:custClr>
    <a:custClr name="Colour 10">
      <a:srgbClr val="9DABBB"/>
    </a:custClr>
    <a:custClr name="Colour 11">
      <a:srgbClr val="ACB7D2"/>
    </a:custClr>
  </a:custClr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TM03457496[[fn=视差]]</Template>
  <TotalTime>511</TotalTime>
  <Words>1060</Words>
  <Application>Microsoft Office PowerPoint</Application>
  <PresentationFormat>自定义</PresentationFormat>
  <Paragraphs>185</Paragraphs>
  <Slides>35</Slides>
  <Notes>3</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35</vt:i4>
      </vt:variant>
    </vt:vector>
  </HeadingPairs>
  <TitlesOfParts>
    <vt:vector size="38" baseType="lpstr">
      <vt:lpstr>视差</vt:lpstr>
      <vt:lpstr>1_Cover Pages</vt:lpstr>
      <vt:lpstr>Visio</vt:lpstr>
      <vt:lpstr>施工企业如何参与PPP项目</vt:lpstr>
      <vt:lpstr>PPP模式的规制框架示意图</vt:lpstr>
      <vt:lpstr>如何做好参与准备</vt:lpstr>
      <vt:lpstr>建筑施工企业试水ppp项目的途径</vt:lpstr>
      <vt:lpstr>基本原则</vt:lpstr>
      <vt:lpstr>PPP模式下的风险防范</vt:lpstr>
      <vt:lpstr>PPP项目各参与方各个阶段的风险程度 </vt:lpstr>
      <vt:lpstr>经济环境对PPP项目价格的影响机理</vt:lpstr>
      <vt:lpstr>社会环境对PPP项目价格的影响机理</vt:lpstr>
      <vt:lpstr>政治环境对PPP项目价格的影响机理</vt:lpstr>
      <vt:lpstr>如何做好项目筛选</vt:lpstr>
      <vt:lpstr>公益性项目类型和建企关注顺序</vt:lpstr>
      <vt:lpstr>项目准备阶段的法律风险防范</vt:lpstr>
      <vt:lpstr>项目采购阶段的法律风险防范</vt:lpstr>
      <vt:lpstr>幻灯片 15</vt:lpstr>
      <vt:lpstr>PPP合同结构</vt:lpstr>
      <vt:lpstr>幻灯片 17</vt:lpstr>
      <vt:lpstr>幻灯片 18</vt:lpstr>
      <vt:lpstr>幻灯片 19</vt:lpstr>
      <vt:lpstr>幻灯片 20</vt:lpstr>
      <vt:lpstr>谈判策略和技巧</vt:lpstr>
      <vt:lpstr>ppp项目合同风险</vt:lpstr>
      <vt:lpstr>建筑施工企业项目融资方式</vt:lpstr>
      <vt:lpstr>PPP项目融资风险</vt:lpstr>
      <vt:lpstr>PPP项目施工风险</vt:lpstr>
      <vt:lpstr>PPP项目运营阶段风险</vt:lpstr>
      <vt:lpstr>PPP项目移交阶段风险</vt:lpstr>
      <vt:lpstr>PPP项目风险管理的工具和方法</vt:lpstr>
      <vt:lpstr>风险承担</vt:lpstr>
      <vt:lpstr>风险规避</vt:lpstr>
      <vt:lpstr>风险转移</vt:lpstr>
      <vt:lpstr>风险分担机制分配原则</vt:lpstr>
      <vt:lpstr>PPP项目风险因素最优分担 </vt:lpstr>
      <vt:lpstr>风险转换</vt:lpstr>
      <vt:lpstr>风险对冲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建筑施工企业试水ppp项目的途径</dc:title>
  <dc:creator>吴琦刚</dc:creator>
  <cp:lastModifiedBy>hp</cp:lastModifiedBy>
  <cp:revision>56</cp:revision>
  <dcterms:created xsi:type="dcterms:W3CDTF">2015-12-13T20:59:42Z</dcterms:created>
  <dcterms:modified xsi:type="dcterms:W3CDTF">2015-12-14T06:13:31Z</dcterms:modified>
</cp:coreProperties>
</file>